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2142534185" r:id="rId5"/>
    <p:sldId id="2147480235" r:id="rId6"/>
    <p:sldId id="2147480236" r:id="rId7"/>
    <p:sldId id="2142534221" r:id="rId8"/>
    <p:sldId id="2147473202" r:id="rId9"/>
    <p:sldId id="2147473204" r:id="rId10"/>
    <p:sldId id="2142534230" r:id="rId11"/>
    <p:sldId id="2147473210" r:id="rId12"/>
    <p:sldId id="2147473207" r:id="rId13"/>
    <p:sldId id="2147473203" r:id="rId14"/>
    <p:sldId id="2147480005" r:id="rId15"/>
    <p:sldId id="2147473211" r:id="rId16"/>
    <p:sldId id="2142534207" r:id="rId17"/>
    <p:sldId id="2142534258" r:id="rId18"/>
    <p:sldId id="2147480033" r:id="rId19"/>
    <p:sldId id="2147473198" r:id="rId20"/>
    <p:sldId id="2147473212" r:id="rId21"/>
    <p:sldId id="2147473213" r:id="rId22"/>
    <p:sldId id="2142534245" r:id="rId23"/>
    <p:sldId id="2147480004" r:id="rId24"/>
    <p:sldId id="2142534304" r:id="rId25"/>
    <p:sldId id="2142534393" r:id="rId26"/>
    <p:sldId id="2147480238" r:id="rId27"/>
    <p:sldId id="2142534381" r:id="rId28"/>
    <p:sldId id="2147480239" r:id="rId29"/>
    <p:sldId id="2142534384" r:id="rId30"/>
    <p:sldId id="2142534385" r:id="rId31"/>
    <p:sldId id="2142534386" r:id="rId32"/>
    <p:sldId id="2142534388" r:id="rId33"/>
    <p:sldId id="2147473219" r:id="rId34"/>
    <p:sldId id="2147473183" r:id="rId35"/>
    <p:sldId id="2142534224" r:id="rId36"/>
    <p:sldId id="2147473187" r:id="rId37"/>
    <p:sldId id="2147473197" r:id="rId38"/>
    <p:sldId id="2147473216" r:id="rId39"/>
    <p:sldId id="2147473199" r:id="rId40"/>
    <p:sldId id="2147473200" r:id="rId41"/>
    <p:sldId id="2147473201" r:id="rId42"/>
    <p:sldId id="2142534473" r:id="rId43"/>
    <p:sldId id="2142534225" r:id="rId44"/>
    <p:sldId id="2147480233" r:id="rId45"/>
    <p:sldId id="2147480232" r:id="rId46"/>
    <p:sldId id="2142534355" r:id="rId47"/>
    <p:sldId id="2142534356" r:id="rId48"/>
    <p:sldId id="2142534155" r:id="rId49"/>
    <p:sldId id="2147480240" r:id="rId50"/>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34" userDrawn="1">
          <p15:clr>
            <a:srgbClr val="A4A3A4"/>
          </p15:clr>
        </p15:guide>
        <p15:guide id="2" orient="horz" pos="2092" userDrawn="1">
          <p15:clr>
            <a:srgbClr val="A4A3A4"/>
          </p15:clr>
        </p15:guide>
        <p15:guide id="3" orient="horz" pos="187" userDrawn="1">
          <p15:clr>
            <a:srgbClr val="A4A3A4"/>
          </p15:clr>
        </p15:guide>
        <p15:guide id="4" orient="horz" pos="16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269"/>
    <a:srgbClr val="000000"/>
    <a:srgbClr val="8898B4"/>
    <a:srgbClr val="5C7096"/>
    <a:srgbClr val="B8C1D2"/>
    <a:srgbClr val="E7EAEF"/>
    <a:srgbClr val="D0D7E2"/>
    <a:srgbClr val="F0F5EF"/>
    <a:srgbClr val="E5EDE3"/>
    <a:srgbClr val="D7E4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6400" autoAdjust="0"/>
  </p:normalViewPr>
  <p:slideViewPr>
    <p:cSldViewPr snapToGrid="0">
      <p:cViewPr varScale="1">
        <p:scale>
          <a:sx n="106" d="100"/>
          <a:sy n="106" d="100"/>
        </p:scale>
        <p:origin x="2346" y="114"/>
      </p:cViewPr>
      <p:guideLst>
        <p:guide pos="234"/>
        <p:guide orient="horz" pos="2092"/>
        <p:guide orient="horz" pos="187"/>
        <p:guide orient="horz" pos="1667"/>
      </p:guideLst>
    </p:cSldViewPr>
  </p:slideViewPr>
  <p:notesTextViewPr>
    <p:cViewPr>
      <p:scale>
        <a:sx n="3" d="2"/>
        <a:sy n="3" d="2"/>
      </p:scale>
      <p:origin x="0" y="0"/>
    </p:cViewPr>
  </p:notesTextViewPr>
  <p:sorterViewPr>
    <p:cViewPr varScale="1">
      <p:scale>
        <a:sx n="100" d="100"/>
        <a:sy n="100" d="100"/>
      </p:scale>
      <p:origin x="0" y="-9096"/>
    </p:cViewPr>
  </p:sorterViewPr>
  <p:notesViewPr>
    <p:cSldViewPr snapToGrid="0" showGuides="1">
      <p:cViewPr varScale="1">
        <p:scale>
          <a:sx n="85" d="100"/>
          <a:sy n="85" d="100"/>
        </p:scale>
        <p:origin x="295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7B9696-2AFD-1CCC-087E-4F35C5D456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a:extLst>
              <a:ext uri="{FF2B5EF4-FFF2-40B4-BE49-F238E27FC236}">
                <a16:creationId xmlns:a16="http://schemas.microsoft.com/office/drawing/2014/main" id="{E69838FB-74D6-7C86-2CD5-5B24A33DF6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955648-56B5-47B8-8DF4-E77CC949F9F1}" type="datetimeFigureOut">
              <a:rPr lang="en-BE" smtClean="0"/>
              <a:t>10/24/2025</a:t>
            </a:fld>
            <a:endParaRPr lang="en-BE"/>
          </a:p>
        </p:txBody>
      </p:sp>
      <p:sp>
        <p:nvSpPr>
          <p:cNvPr id="4" name="Footer Placeholder 3">
            <a:extLst>
              <a:ext uri="{FF2B5EF4-FFF2-40B4-BE49-F238E27FC236}">
                <a16:creationId xmlns:a16="http://schemas.microsoft.com/office/drawing/2014/main" id="{223D1609-1184-93E6-4861-D7D99187C2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5" name="Slide Number Placeholder 4">
            <a:extLst>
              <a:ext uri="{FF2B5EF4-FFF2-40B4-BE49-F238E27FC236}">
                <a16:creationId xmlns:a16="http://schemas.microsoft.com/office/drawing/2014/main" id="{563F3937-DDA6-D176-7E26-07ABBC5659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E2A570-6A6C-4215-8FBA-EC8439EE1CF8}" type="slidenum">
              <a:rPr lang="en-BE" smtClean="0"/>
              <a:t>‹#›</a:t>
            </a:fld>
            <a:endParaRPr lang="en-BE"/>
          </a:p>
        </p:txBody>
      </p:sp>
    </p:spTree>
    <p:extLst>
      <p:ext uri="{BB962C8B-B14F-4D97-AF65-F5344CB8AC3E}">
        <p14:creationId xmlns:p14="http://schemas.microsoft.com/office/powerpoint/2010/main" val="313110974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3EBDF6-8CE6-42F3-ADEC-FF588C4732D7}" type="datetimeFigureOut">
              <a:rPr lang="en-BE" smtClean="0"/>
              <a:t>10/24/2025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1CB686-D6C1-41A3-B1A1-E836C602D37B}" type="slidenum">
              <a:rPr lang="en-BE" smtClean="0"/>
              <a:t>‹#›</a:t>
            </a:fld>
            <a:endParaRPr lang="en-BE"/>
          </a:p>
        </p:txBody>
      </p:sp>
    </p:spTree>
    <p:extLst>
      <p:ext uri="{BB962C8B-B14F-4D97-AF65-F5344CB8AC3E}">
        <p14:creationId xmlns:p14="http://schemas.microsoft.com/office/powerpoint/2010/main" val="240583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CB686-D6C1-41A3-B1A1-E836C602D37B}" type="slidenum">
              <a:rPr lang="en-BE" smtClean="0"/>
              <a:t>10</a:t>
            </a:fld>
            <a:endParaRPr lang="en-BE"/>
          </a:p>
        </p:txBody>
      </p:sp>
    </p:spTree>
    <p:extLst>
      <p:ext uri="{BB962C8B-B14F-4D97-AF65-F5344CB8AC3E}">
        <p14:creationId xmlns:p14="http://schemas.microsoft.com/office/powerpoint/2010/main" val="2355049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1CB686-D6C1-41A3-B1A1-E836C602D37B}" type="slidenum">
              <a:rPr lang="en-BE" smtClean="0"/>
              <a:t>11</a:t>
            </a:fld>
            <a:endParaRPr lang="en-BE"/>
          </a:p>
        </p:txBody>
      </p:sp>
    </p:spTree>
    <p:extLst>
      <p:ext uri="{BB962C8B-B14F-4D97-AF65-F5344CB8AC3E}">
        <p14:creationId xmlns:p14="http://schemas.microsoft.com/office/powerpoint/2010/main" val="136564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411CB686-D6C1-41A3-B1A1-E836C602D37B}" type="slidenum">
              <a:rPr lang="en-BE" smtClean="0"/>
              <a:t>13</a:t>
            </a:fld>
            <a:endParaRPr lang="en-BE"/>
          </a:p>
        </p:txBody>
      </p:sp>
    </p:spTree>
    <p:extLst>
      <p:ext uri="{BB962C8B-B14F-4D97-AF65-F5344CB8AC3E}">
        <p14:creationId xmlns:p14="http://schemas.microsoft.com/office/powerpoint/2010/main" val="334519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CB686-D6C1-41A3-B1A1-E836C602D37B}" type="slidenum">
              <a:rPr lang="en-BE" smtClean="0"/>
              <a:t>21</a:t>
            </a:fld>
            <a:endParaRPr lang="en-BE"/>
          </a:p>
        </p:txBody>
      </p:sp>
    </p:spTree>
    <p:extLst>
      <p:ext uri="{BB962C8B-B14F-4D97-AF65-F5344CB8AC3E}">
        <p14:creationId xmlns:p14="http://schemas.microsoft.com/office/powerpoint/2010/main" val="2227153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411CB686-D6C1-41A3-B1A1-E836C602D37B}" type="slidenum">
              <a:rPr lang="en-BE" smtClean="0"/>
              <a:t>23</a:t>
            </a:fld>
            <a:endParaRPr lang="en-BE"/>
          </a:p>
        </p:txBody>
      </p:sp>
    </p:spTree>
    <p:extLst>
      <p:ext uri="{BB962C8B-B14F-4D97-AF65-F5344CB8AC3E}">
        <p14:creationId xmlns:p14="http://schemas.microsoft.com/office/powerpoint/2010/main" val="3736026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411CB686-D6C1-41A3-B1A1-E836C602D37B}" type="slidenum">
              <a:rPr lang="en-BE" smtClean="0"/>
              <a:t>25</a:t>
            </a:fld>
            <a:endParaRPr lang="en-BE"/>
          </a:p>
        </p:txBody>
      </p:sp>
    </p:spTree>
    <p:extLst>
      <p:ext uri="{BB962C8B-B14F-4D97-AF65-F5344CB8AC3E}">
        <p14:creationId xmlns:p14="http://schemas.microsoft.com/office/powerpoint/2010/main" val="2234022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1CB686-D6C1-41A3-B1A1-E836C602D37B}" type="slidenum">
              <a:rPr lang="en-BE" smtClean="0"/>
              <a:t>39</a:t>
            </a:fld>
            <a:endParaRPr lang="en-BE"/>
          </a:p>
        </p:txBody>
      </p:sp>
    </p:spTree>
    <p:extLst>
      <p:ext uri="{BB962C8B-B14F-4D97-AF65-F5344CB8AC3E}">
        <p14:creationId xmlns:p14="http://schemas.microsoft.com/office/powerpoint/2010/main" val="904141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411CB686-D6C1-41A3-B1A1-E836C602D37B}" type="slidenum">
              <a:rPr lang="en-BE" smtClean="0"/>
              <a:t>41</a:t>
            </a:fld>
            <a:endParaRPr lang="en-BE"/>
          </a:p>
        </p:txBody>
      </p:sp>
    </p:spTree>
    <p:extLst>
      <p:ext uri="{BB962C8B-B14F-4D97-AF65-F5344CB8AC3E}">
        <p14:creationId xmlns:p14="http://schemas.microsoft.com/office/powerpoint/2010/main" val="3580006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claim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974B-81B9-70D3-1734-9825BDFA645E}"/>
              </a:ext>
            </a:extLst>
          </p:cNvPr>
          <p:cNvSpPr>
            <a:spLocks noGrp="1"/>
          </p:cNvSpPr>
          <p:nvPr>
            <p:ph type="title" hasCustomPrompt="1"/>
          </p:nvPr>
        </p:nvSpPr>
        <p:spPr>
          <a:xfrm>
            <a:off x="568066" y="887289"/>
            <a:ext cx="9815445" cy="472270"/>
          </a:xfrm>
        </p:spPr>
        <p:txBody>
          <a:bodyPr lIns="0">
            <a:noAutofit/>
          </a:bodyPr>
          <a:lstStyle>
            <a:lvl1pPr>
              <a:tabLst>
                <a:tab pos="1250950" algn="l"/>
              </a:tabLst>
              <a:defRPr sz="3000" b="1">
                <a:solidFill>
                  <a:schemeClr val="tx1"/>
                </a:solidFill>
              </a:defRPr>
            </a:lvl1pPr>
          </a:lstStyle>
          <a:p>
            <a:r>
              <a:rPr lang="en-US" dirty="0"/>
              <a:t>Add Disclaimer title</a:t>
            </a:r>
            <a:endParaRPr lang="en-BE" dirty="0"/>
          </a:p>
        </p:txBody>
      </p:sp>
      <p:sp>
        <p:nvSpPr>
          <p:cNvPr id="10" name="Text Placeholder 9">
            <a:extLst>
              <a:ext uri="{FF2B5EF4-FFF2-40B4-BE49-F238E27FC236}">
                <a16:creationId xmlns:a16="http://schemas.microsoft.com/office/drawing/2014/main" id="{A5A13C6E-CB95-F82E-2A1E-A61127E719CB}"/>
              </a:ext>
            </a:extLst>
          </p:cNvPr>
          <p:cNvSpPr>
            <a:spLocks noGrp="1"/>
          </p:cNvSpPr>
          <p:nvPr>
            <p:ph type="body" sz="quarter" idx="15" hasCustomPrompt="1"/>
          </p:nvPr>
        </p:nvSpPr>
        <p:spPr>
          <a:xfrm>
            <a:off x="568067" y="2037957"/>
            <a:ext cx="11055868" cy="4001896"/>
          </a:xfrm>
        </p:spPr>
        <p:txBody>
          <a:bodyPr wrap="square" lIns="0">
            <a:noAutofit/>
          </a:bodyPr>
          <a:lstStyle>
            <a:lvl1pPr marL="0" indent="0" algn="just">
              <a:lnSpc>
                <a:spcPct val="100000"/>
              </a:lnSpc>
              <a:spcBef>
                <a:spcPts val="0"/>
              </a:spcBef>
              <a:buNone/>
              <a:defRPr sz="850"/>
            </a:lvl1pPr>
            <a:lvl2pPr marL="228600" indent="-228600">
              <a:defRPr sz="800"/>
            </a:lvl2pPr>
            <a:lvl3pPr marL="444500" indent="-228600">
              <a:defRPr sz="500">
                <a:solidFill>
                  <a:schemeClr val="tx1"/>
                </a:solidFill>
              </a:defRPr>
            </a:lvl3pPr>
          </a:lstStyle>
          <a:p>
            <a:pPr lvl="0"/>
            <a:r>
              <a:rPr lang="en-US" dirty="0"/>
              <a:t>Level 1</a:t>
            </a:r>
          </a:p>
        </p:txBody>
      </p:sp>
      <p:pic>
        <p:nvPicPr>
          <p:cNvPr id="3" name="Graphic 2">
            <a:extLst>
              <a:ext uri="{FF2B5EF4-FFF2-40B4-BE49-F238E27FC236}">
                <a16:creationId xmlns:a16="http://schemas.microsoft.com/office/drawing/2014/main" id="{D8DA8C74-7F16-A4F2-A3AB-649998AB1CE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304" r="2133" b="10322"/>
          <a:stretch/>
        </p:blipFill>
        <p:spPr>
          <a:xfrm>
            <a:off x="9829800" y="0"/>
            <a:ext cx="2362200" cy="1769468"/>
          </a:xfrm>
          <a:prstGeom prst="rect">
            <a:avLst/>
          </a:prstGeom>
        </p:spPr>
      </p:pic>
      <p:sp>
        <p:nvSpPr>
          <p:cNvPr id="8" name="Text Placeholder 7">
            <a:extLst>
              <a:ext uri="{FF2B5EF4-FFF2-40B4-BE49-F238E27FC236}">
                <a16:creationId xmlns:a16="http://schemas.microsoft.com/office/drawing/2014/main" id="{4171C6D9-165E-2FDB-7C5A-1679963046A5}"/>
              </a:ext>
            </a:extLst>
          </p:cNvPr>
          <p:cNvSpPr>
            <a:spLocks noGrp="1"/>
          </p:cNvSpPr>
          <p:nvPr>
            <p:ph type="body" sz="quarter" idx="16" hasCustomPrompt="1"/>
          </p:nvPr>
        </p:nvSpPr>
        <p:spPr>
          <a:xfrm>
            <a:off x="568066" y="1446987"/>
            <a:ext cx="9815445" cy="383225"/>
          </a:xfrm>
        </p:spPr>
        <p:txBody>
          <a:bodyPr wrap="square" lIns="0" anchor="t">
            <a:noAutofit/>
          </a:bodyPr>
          <a:lstStyle>
            <a:lvl1pPr marL="0" indent="0">
              <a:spcBef>
                <a:spcPts val="0"/>
              </a:spcBef>
              <a:buNone/>
              <a:defRPr sz="1050" b="1">
                <a:solidFill>
                  <a:schemeClr val="bg2"/>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add subtitle or important information</a:t>
            </a:r>
          </a:p>
        </p:txBody>
      </p:sp>
      <p:sp>
        <p:nvSpPr>
          <p:cNvPr id="5" name="Date Placeholder 4">
            <a:extLst>
              <a:ext uri="{FF2B5EF4-FFF2-40B4-BE49-F238E27FC236}">
                <a16:creationId xmlns:a16="http://schemas.microsoft.com/office/drawing/2014/main" id="{3A4F6E7E-21C8-5622-ECAB-DA088A89D610}"/>
              </a:ext>
            </a:extLst>
          </p:cNvPr>
          <p:cNvSpPr>
            <a:spLocks noGrp="1"/>
          </p:cNvSpPr>
          <p:nvPr>
            <p:ph type="dt" sz="half" idx="17"/>
          </p:nvPr>
        </p:nvSpPr>
        <p:spPr/>
        <p:txBody>
          <a:bodyPr/>
          <a:lstStyle/>
          <a:p>
            <a:r>
              <a:rPr lang="en-US"/>
              <a:t>xDatex</a:t>
            </a:r>
            <a:endParaRPr lang="en-BE" dirty="0"/>
          </a:p>
        </p:txBody>
      </p:sp>
      <p:sp>
        <p:nvSpPr>
          <p:cNvPr id="6" name="Footer Placeholder 5">
            <a:extLst>
              <a:ext uri="{FF2B5EF4-FFF2-40B4-BE49-F238E27FC236}">
                <a16:creationId xmlns:a16="http://schemas.microsoft.com/office/drawing/2014/main" id="{31698D9A-39D4-3ECA-B2BE-53F4BFF64AEC}"/>
              </a:ext>
            </a:extLst>
          </p:cNvPr>
          <p:cNvSpPr>
            <a:spLocks noGrp="1"/>
          </p:cNvSpPr>
          <p:nvPr>
            <p:ph type="ftr" sz="quarter" idx="18"/>
          </p:nvPr>
        </p:nvSpPr>
        <p:spPr/>
        <p:txBody>
          <a:bodyPr/>
          <a:lstStyle/>
          <a:p>
            <a:pPr algn="r"/>
            <a:r>
              <a:rPr lang="en-GB"/>
              <a:t>Marketing document</a:t>
            </a:r>
            <a:endParaRPr lang="en-GB" dirty="0"/>
          </a:p>
        </p:txBody>
      </p:sp>
      <p:sp>
        <p:nvSpPr>
          <p:cNvPr id="7" name="Slide Number Placeholder 6">
            <a:extLst>
              <a:ext uri="{FF2B5EF4-FFF2-40B4-BE49-F238E27FC236}">
                <a16:creationId xmlns:a16="http://schemas.microsoft.com/office/drawing/2014/main" id="{C1C32A10-E6D0-B437-2B02-6C4DE762B43D}"/>
              </a:ext>
            </a:extLst>
          </p:cNvPr>
          <p:cNvSpPr>
            <a:spLocks noGrp="1"/>
          </p:cNvSpPr>
          <p:nvPr>
            <p:ph type="sldNum" sz="quarter" idx="19"/>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343815767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41452CE-BF25-C197-C8D2-CA1BDB82167C}"/>
              </a:ext>
            </a:extLst>
          </p:cNvPr>
          <p:cNvSpPr>
            <a:spLocks noGrp="1"/>
          </p:cNvSpPr>
          <p:nvPr>
            <p:ph type="pic" sz="quarter" idx="16" hasCustomPrompt="1"/>
          </p:nvPr>
        </p:nvSpPr>
        <p:spPr>
          <a:xfrm>
            <a:off x="0" y="0"/>
            <a:ext cx="6096000" cy="6858000"/>
          </a:xfrm>
          <a:solidFill>
            <a:schemeClr val="bg1">
              <a:lumMod val="95000"/>
            </a:schemeClr>
          </a:solidFill>
        </p:spPr>
        <p:txBody>
          <a:bodyPr tIns="1080000" anchor="t"/>
          <a:lstStyle>
            <a:lvl1pPr marL="0" indent="0" algn="ctr">
              <a:buNone/>
              <a:defRPr/>
            </a:lvl1pPr>
          </a:lstStyle>
          <a:p>
            <a:r>
              <a:rPr lang="nl-BE" dirty="0"/>
              <a:t>Insert image</a:t>
            </a:r>
            <a:endParaRPr lang="en-BE" dirty="0"/>
          </a:p>
        </p:txBody>
      </p:sp>
      <p:sp>
        <p:nvSpPr>
          <p:cNvPr id="10" name="Text Placeholder 9">
            <a:extLst>
              <a:ext uri="{FF2B5EF4-FFF2-40B4-BE49-F238E27FC236}">
                <a16:creationId xmlns:a16="http://schemas.microsoft.com/office/drawing/2014/main" id="{A5A13C6E-CB95-F82E-2A1E-A61127E719CB}"/>
              </a:ext>
            </a:extLst>
          </p:cNvPr>
          <p:cNvSpPr>
            <a:spLocks noGrp="1"/>
          </p:cNvSpPr>
          <p:nvPr>
            <p:ph type="body" sz="quarter" idx="15" hasCustomPrompt="1"/>
          </p:nvPr>
        </p:nvSpPr>
        <p:spPr>
          <a:xfrm>
            <a:off x="6773778" y="2564247"/>
            <a:ext cx="4756126" cy="3727878"/>
          </a:xfrm>
        </p:spPr>
        <p:txBody>
          <a:bodyPr>
            <a:noAutofit/>
          </a:bodyPr>
          <a:lstStyle>
            <a:lvl1pPr marL="0" indent="0">
              <a:buNone/>
              <a:defRPr sz="1600"/>
            </a:lvl1pPr>
            <a:lvl2pPr marL="228600" indent="-228600">
              <a:defRPr sz="1400"/>
            </a:lvl2pPr>
            <a:lvl3pPr marL="444500" indent="-228600">
              <a:defRPr sz="1000">
                <a:solidFill>
                  <a:schemeClr val="tx1"/>
                </a:solidFill>
              </a:defRPr>
            </a:lvl3pPr>
          </a:lstStyle>
          <a:p>
            <a:pPr lvl="0"/>
            <a:r>
              <a:rPr lang="en-US" dirty="0"/>
              <a:t>Level 1</a:t>
            </a:r>
          </a:p>
          <a:p>
            <a:pPr lvl="1"/>
            <a:r>
              <a:rPr lang="en-US" dirty="0"/>
              <a:t>Level 2</a:t>
            </a:r>
          </a:p>
          <a:p>
            <a:pPr lvl="1"/>
            <a:r>
              <a:rPr lang="en-US" dirty="0"/>
              <a:t>Level 2</a:t>
            </a:r>
          </a:p>
          <a:p>
            <a:pPr lvl="2"/>
            <a:r>
              <a:rPr lang="en-US" dirty="0"/>
              <a:t>Level 3</a:t>
            </a:r>
          </a:p>
          <a:p>
            <a:pPr lvl="2"/>
            <a:r>
              <a:rPr lang="en-US" dirty="0"/>
              <a:t>Level 3</a:t>
            </a:r>
          </a:p>
        </p:txBody>
      </p:sp>
      <p:sp>
        <p:nvSpPr>
          <p:cNvPr id="19" name="Title 1">
            <a:extLst>
              <a:ext uri="{FF2B5EF4-FFF2-40B4-BE49-F238E27FC236}">
                <a16:creationId xmlns:a16="http://schemas.microsoft.com/office/drawing/2014/main" id="{40D1B1AA-54D6-40E2-8A34-39DA81237F28}"/>
              </a:ext>
            </a:extLst>
          </p:cNvPr>
          <p:cNvSpPr>
            <a:spLocks noGrp="1"/>
          </p:cNvSpPr>
          <p:nvPr>
            <p:ph type="title" hasCustomPrompt="1"/>
          </p:nvPr>
        </p:nvSpPr>
        <p:spPr>
          <a:xfrm>
            <a:off x="6773778" y="1487354"/>
            <a:ext cx="4756126"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20" name="Text Placeholder 12">
            <a:extLst>
              <a:ext uri="{FF2B5EF4-FFF2-40B4-BE49-F238E27FC236}">
                <a16:creationId xmlns:a16="http://schemas.microsoft.com/office/drawing/2014/main" id="{7C88A195-586D-4BF7-B86B-650FC2B99E68}"/>
              </a:ext>
            </a:extLst>
          </p:cNvPr>
          <p:cNvSpPr>
            <a:spLocks noGrp="1"/>
          </p:cNvSpPr>
          <p:nvPr>
            <p:ph type="body" sz="quarter" idx="20" hasCustomPrompt="1"/>
          </p:nvPr>
        </p:nvSpPr>
        <p:spPr>
          <a:xfrm>
            <a:off x="6773777" y="1959625"/>
            <a:ext cx="4756407"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2" name="Tijdelijke aanduiding voor tekst 3">
            <a:extLst>
              <a:ext uri="{FF2B5EF4-FFF2-40B4-BE49-F238E27FC236}">
                <a16:creationId xmlns:a16="http://schemas.microsoft.com/office/drawing/2014/main" id="{367EEA8F-2058-893C-00A7-BE2BC88FA46D}"/>
              </a:ext>
            </a:extLst>
          </p:cNvPr>
          <p:cNvSpPr>
            <a:spLocks noGrp="1"/>
          </p:cNvSpPr>
          <p:nvPr>
            <p:ph type="body" sz="quarter" idx="18" hasCustomPrompt="1"/>
          </p:nvPr>
        </p:nvSpPr>
        <p:spPr>
          <a:xfrm>
            <a:off x="371475" y="368301"/>
            <a:ext cx="511200" cy="4752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4" name="Date Placeholder 3">
            <a:extLst>
              <a:ext uri="{FF2B5EF4-FFF2-40B4-BE49-F238E27FC236}">
                <a16:creationId xmlns:a16="http://schemas.microsoft.com/office/drawing/2014/main" id="{BB2D3E4C-A7C6-1F09-0C88-69B2877E7305}"/>
              </a:ext>
            </a:extLst>
          </p:cNvPr>
          <p:cNvSpPr>
            <a:spLocks noGrp="1"/>
          </p:cNvSpPr>
          <p:nvPr>
            <p:ph type="dt" sz="half" idx="21"/>
          </p:nvPr>
        </p:nvSpPr>
        <p:spPr/>
        <p:txBody>
          <a:bodyPr/>
          <a:lstStyle/>
          <a:p>
            <a:r>
              <a:rPr lang="en-US"/>
              <a:t>xDatex</a:t>
            </a:r>
            <a:endParaRPr lang="en-BE" dirty="0"/>
          </a:p>
        </p:txBody>
      </p:sp>
      <p:sp>
        <p:nvSpPr>
          <p:cNvPr id="11" name="Footer Placeholder 10">
            <a:extLst>
              <a:ext uri="{FF2B5EF4-FFF2-40B4-BE49-F238E27FC236}">
                <a16:creationId xmlns:a16="http://schemas.microsoft.com/office/drawing/2014/main" id="{96C54547-8F50-186C-D43C-3ABB766E8D34}"/>
              </a:ext>
            </a:extLst>
          </p:cNvPr>
          <p:cNvSpPr>
            <a:spLocks noGrp="1"/>
          </p:cNvSpPr>
          <p:nvPr>
            <p:ph type="ftr" sz="quarter" idx="22"/>
          </p:nvPr>
        </p:nvSpPr>
        <p:spPr/>
        <p:txBody>
          <a:bodyPr/>
          <a:lstStyle/>
          <a:p>
            <a:pPr algn="r"/>
            <a:r>
              <a:rPr lang="en-GB"/>
              <a:t>Marketing document</a:t>
            </a:r>
            <a:endParaRPr lang="en-GB" dirty="0"/>
          </a:p>
        </p:txBody>
      </p:sp>
      <p:sp>
        <p:nvSpPr>
          <p:cNvPr id="13" name="Slide Number Placeholder 12">
            <a:extLst>
              <a:ext uri="{FF2B5EF4-FFF2-40B4-BE49-F238E27FC236}">
                <a16:creationId xmlns:a16="http://schemas.microsoft.com/office/drawing/2014/main" id="{F93C44A6-2B56-2519-24B0-7DA0B2BDAA93}"/>
              </a:ext>
            </a:extLst>
          </p:cNvPr>
          <p:cNvSpPr>
            <a:spLocks noGrp="1"/>
          </p:cNvSpPr>
          <p:nvPr>
            <p:ph type="sldNum" sz="quarter" idx="23"/>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14" name="Tijdelijke aanduiding voor tekst 12">
            <a:extLst>
              <a:ext uri="{FF2B5EF4-FFF2-40B4-BE49-F238E27FC236}">
                <a16:creationId xmlns:a16="http://schemas.microsoft.com/office/drawing/2014/main" id="{4E8ABE7B-DC77-4777-2CCD-7B2FF1424B04}"/>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15" name="TextBox 8">
            <a:extLst>
              <a:ext uri="{FF2B5EF4-FFF2-40B4-BE49-F238E27FC236}">
                <a16:creationId xmlns:a16="http://schemas.microsoft.com/office/drawing/2014/main" id="{5B04E484-C256-B6CA-A8A9-C6EDBC7E822F}"/>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17065561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086BCC-DC9A-8DE8-72A5-9340B7B5A084}"/>
              </a:ext>
            </a:extLst>
          </p:cNvPr>
          <p:cNvSpPr/>
          <p:nvPr userDrawn="1"/>
        </p:nvSpPr>
        <p:spPr>
          <a:xfrm flipV="1">
            <a:off x="0" y="-1"/>
            <a:ext cx="12192000" cy="1729192"/>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 Placeholder 8">
            <a:extLst>
              <a:ext uri="{FF2B5EF4-FFF2-40B4-BE49-F238E27FC236}">
                <a16:creationId xmlns:a16="http://schemas.microsoft.com/office/drawing/2014/main" id="{A685015D-0E47-0709-C5C1-A18FBCD196D6}"/>
              </a:ext>
            </a:extLst>
          </p:cNvPr>
          <p:cNvSpPr>
            <a:spLocks noGrp="1"/>
          </p:cNvSpPr>
          <p:nvPr>
            <p:ph type="body" sz="quarter" idx="15" hasCustomPrompt="1"/>
          </p:nvPr>
        </p:nvSpPr>
        <p:spPr>
          <a:xfrm>
            <a:off x="1595438" y="5859518"/>
            <a:ext cx="8989092" cy="215138"/>
          </a:xfrm>
        </p:spPr>
        <p:txBody>
          <a:bodyPr lIns="0">
            <a:noAutofit/>
          </a:bodyPr>
          <a:lstStyle>
            <a:lvl1pPr marL="0" indent="0" algn="ctr">
              <a:buNone/>
              <a:defRPr sz="800"/>
            </a:lvl1pPr>
          </a:lstStyle>
          <a:p>
            <a:pPr lvl="0"/>
            <a:r>
              <a:rPr lang="en-US" dirty="0"/>
              <a:t>Disclaimer/Source</a:t>
            </a:r>
            <a:endParaRPr lang="en-BE" dirty="0"/>
          </a:p>
        </p:txBody>
      </p:sp>
      <p:pic>
        <p:nvPicPr>
          <p:cNvPr id="16" name="Graphic 15">
            <a:extLst>
              <a:ext uri="{FF2B5EF4-FFF2-40B4-BE49-F238E27FC236}">
                <a16:creationId xmlns:a16="http://schemas.microsoft.com/office/drawing/2014/main" id="{D4BEF6BA-363C-4282-AE92-8137064CEA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17" name="Title 1">
            <a:extLst>
              <a:ext uri="{FF2B5EF4-FFF2-40B4-BE49-F238E27FC236}">
                <a16:creationId xmlns:a16="http://schemas.microsoft.com/office/drawing/2014/main" id="{E7A09636-CF53-4012-85FC-074D3A8E55CE}"/>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18" name="Text Placeholder 12">
            <a:extLst>
              <a:ext uri="{FF2B5EF4-FFF2-40B4-BE49-F238E27FC236}">
                <a16:creationId xmlns:a16="http://schemas.microsoft.com/office/drawing/2014/main" id="{1A8976A1-7A66-4639-87A4-9D53D07C9E2A}"/>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10" name="Chart Placeholder 9">
            <a:extLst>
              <a:ext uri="{FF2B5EF4-FFF2-40B4-BE49-F238E27FC236}">
                <a16:creationId xmlns:a16="http://schemas.microsoft.com/office/drawing/2014/main" id="{F8CD0B83-5986-488E-9C8E-4E04A70EF512}"/>
              </a:ext>
            </a:extLst>
          </p:cNvPr>
          <p:cNvSpPr>
            <a:spLocks noGrp="1"/>
          </p:cNvSpPr>
          <p:nvPr>
            <p:ph type="chart" sz="quarter" idx="18" hasCustomPrompt="1"/>
          </p:nvPr>
        </p:nvSpPr>
        <p:spPr>
          <a:xfrm>
            <a:off x="1595438" y="2105526"/>
            <a:ext cx="8989092" cy="3639637"/>
          </a:xfrm>
        </p:spPr>
        <p:txBody>
          <a:bodyPr/>
          <a:lstStyle>
            <a:lvl1pPr marL="0" indent="0" algn="ctr">
              <a:buNone/>
              <a:defRPr/>
            </a:lvl1pPr>
          </a:lstStyle>
          <a:p>
            <a:r>
              <a:rPr lang="en-US" dirty="0"/>
              <a:t>Chart</a:t>
            </a:r>
          </a:p>
        </p:txBody>
      </p:sp>
      <p:sp>
        <p:nvSpPr>
          <p:cNvPr id="3" name="Date Placeholder 2">
            <a:extLst>
              <a:ext uri="{FF2B5EF4-FFF2-40B4-BE49-F238E27FC236}">
                <a16:creationId xmlns:a16="http://schemas.microsoft.com/office/drawing/2014/main" id="{4A992C6A-2497-98F3-5BBA-3D045EE2EF44}"/>
              </a:ext>
            </a:extLst>
          </p:cNvPr>
          <p:cNvSpPr>
            <a:spLocks noGrp="1"/>
          </p:cNvSpPr>
          <p:nvPr>
            <p:ph type="dt" sz="half" idx="19"/>
          </p:nvPr>
        </p:nvSpPr>
        <p:spPr/>
        <p:txBody>
          <a:bodyPr/>
          <a:lstStyle/>
          <a:p>
            <a:r>
              <a:rPr lang="en-US"/>
              <a:t>xDatex</a:t>
            </a:r>
            <a:endParaRPr lang="en-BE" dirty="0"/>
          </a:p>
        </p:txBody>
      </p:sp>
      <p:sp>
        <p:nvSpPr>
          <p:cNvPr id="4" name="Footer Placeholder 3">
            <a:extLst>
              <a:ext uri="{FF2B5EF4-FFF2-40B4-BE49-F238E27FC236}">
                <a16:creationId xmlns:a16="http://schemas.microsoft.com/office/drawing/2014/main" id="{44B9F57E-447A-6629-F618-9D751D9CE898}"/>
              </a:ext>
            </a:extLst>
          </p:cNvPr>
          <p:cNvSpPr>
            <a:spLocks noGrp="1"/>
          </p:cNvSpPr>
          <p:nvPr>
            <p:ph type="ftr" sz="quarter" idx="20"/>
          </p:nvPr>
        </p:nvSpPr>
        <p:spPr/>
        <p:txBody>
          <a:bodyPr/>
          <a:lstStyle/>
          <a:p>
            <a:pPr algn="r"/>
            <a:r>
              <a:rPr lang="en-GB"/>
              <a:t>Marketing document</a:t>
            </a:r>
            <a:endParaRPr lang="en-GB" dirty="0"/>
          </a:p>
        </p:txBody>
      </p:sp>
      <p:sp>
        <p:nvSpPr>
          <p:cNvPr id="5" name="Slide Number Placeholder 4">
            <a:extLst>
              <a:ext uri="{FF2B5EF4-FFF2-40B4-BE49-F238E27FC236}">
                <a16:creationId xmlns:a16="http://schemas.microsoft.com/office/drawing/2014/main" id="{A9EC4D0E-E522-4869-3868-9A8DE20DE87C}"/>
              </a:ext>
            </a:extLst>
          </p:cNvPr>
          <p:cNvSpPr>
            <a:spLocks noGrp="1"/>
          </p:cNvSpPr>
          <p:nvPr>
            <p:ph type="sldNum" sz="quarter" idx="21"/>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295532876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Chart &amp; descri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94899-1DD2-ED59-6159-A7F6BA4B77D9}"/>
              </a:ext>
            </a:extLst>
          </p:cNvPr>
          <p:cNvSpPr/>
          <p:nvPr userDrawn="1"/>
        </p:nvSpPr>
        <p:spPr>
          <a:xfrm flipV="1">
            <a:off x="0" y="-1"/>
            <a:ext cx="12192000" cy="1729192"/>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 Placeholder 9">
            <a:extLst>
              <a:ext uri="{FF2B5EF4-FFF2-40B4-BE49-F238E27FC236}">
                <a16:creationId xmlns:a16="http://schemas.microsoft.com/office/drawing/2014/main" id="{94638511-9D24-97C2-88BA-90D06CF6626C}"/>
              </a:ext>
            </a:extLst>
          </p:cNvPr>
          <p:cNvSpPr>
            <a:spLocks noGrp="1"/>
          </p:cNvSpPr>
          <p:nvPr>
            <p:ph type="body" sz="quarter" idx="15" hasCustomPrompt="1"/>
          </p:nvPr>
        </p:nvSpPr>
        <p:spPr>
          <a:xfrm>
            <a:off x="6773779" y="2406320"/>
            <a:ext cx="4177756" cy="3338844"/>
          </a:xfrm>
        </p:spPr>
        <p:txBody>
          <a:bodyPr lIns="0">
            <a:noAutofit/>
          </a:bodyPr>
          <a:lstStyle>
            <a:lvl1pPr marL="0" indent="0">
              <a:buNone/>
              <a:defRPr sz="1400"/>
            </a:lvl1pPr>
            <a:lvl2pPr marL="228600" indent="-228600">
              <a:defRPr sz="1000"/>
            </a:lvl2pPr>
            <a:lvl3pPr marL="444500" indent="-228600">
              <a:defRPr sz="700">
                <a:solidFill>
                  <a:schemeClr val="tx1"/>
                </a:solidFill>
              </a:defRPr>
            </a:lvl3pPr>
          </a:lstStyle>
          <a:p>
            <a:pPr lvl="0"/>
            <a:r>
              <a:rPr lang="en-US" dirty="0"/>
              <a:t>Level 1</a:t>
            </a:r>
          </a:p>
          <a:p>
            <a:pPr lvl="1"/>
            <a:r>
              <a:rPr lang="en-US" dirty="0"/>
              <a:t>Level 2</a:t>
            </a:r>
          </a:p>
          <a:p>
            <a:pPr lvl="1"/>
            <a:r>
              <a:rPr lang="en-US" dirty="0"/>
              <a:t>Level 2</a:t>
            </a:r>
          </a:p>
          <a:p>
            <a:pPr lvl="2"/>
            <a:r>
              <a:rPr lang="en-US" dirty="0"/>
              <a:t>Level 3</a:t>
            </a:r>
          </a:p>
          <a:p>
            <a:pPr lvl="2"/>
            <a:r>
              <a:rPr lang="en-US" dirty="0"/>
              <a:t>Level 3</a:t>
            </a:r>
          </a:p>
        </p:txBody>
      </p:sp>
      <p:sp>
        <p:nvSpPr>
          <p:cNvPr id="14" name="Text Placeholder 8">
            <a:extLst>
              <a:ext uri="{FF2B5EF4-FFF2-40B4-BE49-F238E27FC236}">
                <a16:creationId xmlns:a16="http://schemas.microsoft.com/office/drawing/2014/main" id="{B19E9C11-9F25-C553-3BCE-175339B87738}"/>
              </a:ext>
            </a:extLst>
          </p:cNvPr>
          <p:cNvSpPr>
            <a:spLocks noGrp="1"/>
          </p:cNvSpPr>
          <p:nvPr>
            <p:ph type="body" sz="quarter" idx="18" hasCustomPrompt="1"/>
          </p:nvPr>
        </p:nvSpPr>
        <p:spPr>
          <a:xfrm>
            <a:off x="1595438" y="5859518"/>
            <a:ext cx="4500562" cy="268287"/>
          </a:xfrm>
        </p:spPr>
        <p:txBody>
          <a:bodyPr lIns="0">
            <a:noAutofit/>
          </a:bodyPr>
          <a:lstStyle>
            <a:lvl1pPr marL="0" indent="0" algn="ctr">
              <a:buNone/>
              <a:defRPr sz="800"/>
            </a:lvl1pPr>
          </a:lstStyle>
          <a:p>
            <a:pPr lvl="0"/>
            <a:r>
              <a:rPr lang="en-US" dirty="0"/>
              <a:t>Disclaimer/Source</a:t>
            </a:r>
            <a:endParaRPr lang="en-BE" dirty="0"/>
          </a:p>
        </p:txBody>
      </p:sp>
      <p:pic>
        <p:nvPicPr>
          <p:cNvPr id="12" name="Graphic 11">
            <a:extLst>
              <a:ext uri="{FF2B5EF4-FFF2-40B4-BE49-F238E27FC236}">
                <a16:creationId xmlns:a16="http://schemas.microsoft.com/office/drawing/2014/main" id="{55AB2426-03F9-4330-9324-5F9B7AE49E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19" name="Chart Placeholder 9">
            <a:extLst>
              <a:ext uri="{FF2B5EF4-FFF2-40B4-BE49-F238E27FC236}">
                <a16:creationId xmlns:a16="http://schemas.microsoft.com/office/drawing/2014/main" id="{DB2EA0D2-16D4-48B7-B929-8E2B7E31B9A2}"/>
              </a:ext>
            </a:extLst>
          </p:cNvPr>
          <p:cNvSpPr>
            <a:spLocks noGrp="1"/>
          </p:cNvSpPr>
          <p:nvPr>
            <p:ph type="chart" sz="quarter" idx="21" hasCustomPrompt="1"/>
          </p:nvPr>
        </p:nvSpPr>
        <p:spPr>
          <a:xfrm>
            <a:off x="1595438" y="2105526"/>
            <a:ext cx="4500562" cy="3639637"/>
          </a:xfrm>
        </p:spPr>
        <p:txBody>
          <a:bodyPr/>
          <a:lstStyle>
            <a:lvl1pPr marL="0" indent="0" algn="ctr">
              <a:buNone/>
              <a:defRPr/>
            </a:lvl1pPr>
          </a:lstStyle>
          <a:p>
            <a:r>
              <a:rPr lang="en-US" dirty="0"/>
              <a:t>Chart</a:t>
            </a:r>
          </a:p>
        </p:txBody>
      </p:sp>
      <p:sp>
        <p:nvSpPr>
          <p:cNvPr id="20" name="Title 1">
            <a:extLst>
              <a:ext uri="{FF2B5EF4-FFF2-40B4-BE49-F238E27FC236}">
                <a16:creationId xmlns:a16="http://schemas.microsoft.com/office/drawing/2014/main" id="{B4F60F21-072A-4B96-9658-570B263765CB}"/>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21" name="Text Placeholder 12">
            <a:extLst>
              <a:ext uri="{FF2B5EF4-FFF2-40B4-BE49-F238E27FC236}">
                <a16:creationId xmlns:a16="http://schemas.microsoft.com/office/drawing/2014/main" id="{EC48F4B0-699E-48BE-ABFB-104CBCF40D62}"/>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cxnSp>
        <p:nvCxnSpPr>
          <p:cNvPr id="13" name="Straight Connector 12">
            <a:extLst>
              <a:ext uri="{FF2B5EF4-FFF2-40B4-BE49-F238E27FC236}">
                <a16:creationId xmlns:a16="http://schemas.microsoft.com/office/drawing/2014/main" id="{AB4C93B4-2A48-4680-A54C-0732E3562011}"/>
              </a:ext>
            </a:extLst>
          </p:cNvPr>
          <p:cNvCxnSpPr>
            <a:cxnSpLocks/>
          </p:cNvCxnSpPr>
          <p:nvPr userDrawn="1"/>
        </p:nvCxnSpPr>
        <p:spPr>
          <a:xfrm>
            <a:off x="6773779" y="2105526"/>
            <a:ext cx="129101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0BC54A9F-0DCA-BFA0-BAB2-971ACDE1F055}"/>
              </a:ext>
            </a:extLst>
          </p:cNvPr>
          <p:cNvSpPr>
            <a:spLocks noGrp="1"/>
          </p:cNvSpPr>
          <p:nvPr>
            <p:ph type="dt" sz="half" idx="22"/>
          </p:nvPr>
        </p:nvSpPr>
        <p:spPr/>
        <p:txBody>
          <a:bodyPr/>
          <a:lstStyle/>
          <a:p>
            <a:r>
              <a:rPr lang="en-US"/>
              <a:t>xDatex</a:t>
            </a:r>
            <a:endParaRPr lang="en-BE" dirty="0"/>
          </a:p>
        </p:txBody>
      </p:sp>
      <p:sp>
        <p:nvSpPr>
          <p:cNvPr id="4" name="Footer Placeholder 3">
            <a:extLst>
              <a:ext uri="{FF2B5EF4-FFF2-40B4-BE49-F238E27FC236}">
                <a16:creationId xmlns:a16="http://schemas.microsoft.com/office/drawing/2014/main" id="{D0FDA06A-F3CA-5EBD-2D4E-5DEE35B4EF6B}"/>
              </a:ext>
            </a:extLst>
          </p:cNvPr>
          <p:cNvSpPr>
            <a:spLocks noGrp="1"/>
          </p:cNvSpPr>
          <p:nvPr>
            <p:ph type="ftr" sz="quarter" idx="23"/>
          </p:nvPr>
        </p:nvSpPr>
        <p:spPr/>
        <p:txBody>
          <a:bodyPr/>
          <a:lstStyle/>
          <a:p>
            <a:pPr algn="r"/>
            <a:r>
              <a:rPr lang="en-GB"/>
              <a:t>Marketing document</a:t>
            </a:r>
            <a:endParaRPr lang="en-GB" dirty="0"/>
          </a:p>
        </p:txBody>
      </p:sp>
      <p:sp>
        <p:nvSpPr>
          <p:cNvPr id="5" name="Slide Number Placeholder 4">
            <a:extLst>
              <a:ext uri="{FF2B5EF4-FFF2-40B4-BE49-F238E27FC236}">
                <a16:creationId xmlns:a16="http://schemas.microsoft.com/office/drawing/2014/main" id="{09D8F626-F1F4-27ED-2504-A2899D7194F0}"/>
              </a:ext>
            </a:extLst>
          </p:cNvPr>
          <p:cNvSpPr>
            <a:spLocks noGrp="1"/>
          </p:cNvSpPr>
          <p:nvPr>
            <p:ph type="sldNum" sz="quarter" idx="24"/>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351436515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hart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5CFCE9-0FE9-BF49-F743-8013F1BFDC07}"/>
              </a:ext>
            </a:extLst>
          </p:cNvPr>
          <p:cNvSpPr/>
          <p:nvPr userDrawn="1"/>
        </p:nvSpPr>
        <p:spPr>
          <a:xfrm flipV="1">
            <a:off x="0" y="-1"/>
            <a:ext cx="12192000" cy="1729192"/>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ext Placeholder 8">
            <a:extLst>
              <a:ext uri="{FF2B5EF4-FFF2-40B4-BE49-F238E27FC236}">
                <a16:creationId xmlns:a16="http://schemas.microsoft.com/office/drawing/2014/main" id="{B19E9C11-9F25-C553-3BCE-175339B87738}"/>
              </a:ext>
            </a:extLst>
          </p:cNvPr>
          <p:cNvSpPr>
            <a:spLocks noGrp="1"/>
          </p:cNvSpPr>
          <p:nvPr>
            <p:ph type="body" sz="quarter" idx="18" hasCustomPrompt="1"/>
          </p:nvPr>
        </p:nvSpPr>
        <p:spPr>
          <a:xfrm>
            <a:off x="1595438" y="5859518"/>
            <a:ext cx="4386314" cy="268287"/>
          </a:xfrm>
        </p:spPr>
        <p:txBody>
          <a:bodyPr lIns="0">
            <a:noAutofit/>
          </a:bodyPr>
          <a:lstStyle>
            <a:lvl1pPr marL="0" indent="0" algn="ctr">
              <a:buNone/>
              <a:defRPr sz="800"/>
            </a:lvl1pPr>
          </a:lstStyle>
          <a:p>
            <a:pPr lvl="0"/>
            <a:r>
              <a:rPr lang="en-US" dirty="0"/>
              <a:t>Disclaimer/Source</a:t>
            </a:r>
            <a:endParaRPr lang="en-BE" dirty="0"/>
          </a:p>
        </p:txBody>
      </p:sp>
      <p:pic>
        <p:nvPicPr>
          <p:cNvPr id="12" name="Graphic 11">
            <a:extLst>
              <a:ext uri="{FF2B5EF4-FFF2-40B4-BE49-F238E27FC236}">
                <a16:creationId xmlns:a16="http://schemas.microsoft.com/office/drawing/2014/main" id="{55AB2426-03F9-4330-9324-5F9B7AE49E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19" name="Chart Placeholder 9">
            <a:extLst>
              <a:ext uri="{FF2B5EF4-FFF2-40B4-BE49-F238E27FC236}">
                <a16:creationId xmlns:a16="http://schemas.microsoft.com/office/drawing/2014/main" id="{DB2EA0D2-16D4-48B7-B929-8E2B7E31B9A2}"/>
              </a:ext>
            </a:extLst>
          </p:cNvPr>
          <p:cNvSpPr>
            <a:spLocks noGrp="1"/>
          </p:cNvSpPr>
          <p:nvPr>
            <p:ph type="chart" sz="quarter" idx="21" hasCustomPrompt="1"/>
          </p:nvPr>
        </p:nvSpPr>
        <p:spPr>
          <a:xfrm>
            <a:off x="1595438" y="2105526"/>
            <a:ext cx="4387615" cy="3639637"/>
          </a:xfrm>
        </p:spPr>
        <p:txBody>
          <a:bodyPr/>
          <a:lstStyle>
            <a:lvl1pPr marL="0" indent="0" algn="ctr">
              <a:buNone/>
              <a:defRPr/>
            </a:lvl1pPr>
          </a:lstStyle>
          <a:p>
            <a:r>
              <a:rPr lang="en-US" dirty="0"/>
              <a:t>Chart</a:t>
            </a:r>
          </a:p>
        </p:txBody>
      </p:sp>
      <p:sp>
        <p:nvSpPr>
          <p:cNvPr id="20" name="Title 1">
            <a:extLst>
              <a:ext uri="{FF2B5EF4-FFF2-40B4-BE49-F238E27FC236}">
                <a16:creationId xmlns:a16="http://schemas.microsoft.com/office/drawing/2014/main" id="{B4F60F21-072A-4B96-9658-570B263765CB}"/>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21" name="Text Placeholder 12">
            <a:extLst>
              <a:ext uri="{FF2B5EF4-FFF2-40B4-BE49-F238E27FC236}">
                <a16:creationId xmlns:a16="http://schemas.microsoft.com/office/drawing/2014/main" id="{EC48F4B0-699E-48BE-ABFB-104CBCF40D62}"/>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15" name="Chart Placeholder 9">
            <a:extLst>
              <a:ext uri="{FF2B5EF4-FFF2-40B4-BE49-F238E27FC236}">
                <a16:creationId xmlns:a16="http://schemas.microsoft.com/office/drawing/2014/main" id="{D25369D2-B796-4C85-8466-BA3328522D2E}"/>
              </a:ext>
            </a:extLst>
          </p:cNvPr>
          <p:cNvSpPr>
            <a:spLocks noGrp="1"/>
          </p:cNvSpPr>
          <p:nvPr>
            <p:ph type="chart" sz="quarter" idx="22" hasCustomPrompt="1"/>
          </p:nvPr>
        </p:nvSpPr>
        <p:spPr>
          <a:xfrm>
            <a:off x="6210249" y="2105526"/>
            <a:ext cx="4387615" cy="3639637"/>
          </a:xfrm>
        </p:spPr>
        <p:txBody>
          <a:bodyPr/>
          <a:lstStyle>
            <a:lvl1pPr marL="0" indent="0" algn="ctr">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Chart</a:t>
            </a:r>
          </a:p>
        </p:txBody>
      </p:sp>
      <p:sp>
        <p:nvSpPr>
          <p:cNvPr id="16" name="Text Placeholder 8">
            <a:extLst>
              <a:ext uri="{FF2B5EF4-FFF2-40B4-BE49-F238E27FC236}">
                <a16:creationId xmlns:a16="http://schemas.microsoft.com/office/drawing/2014/main" id="{73224163-4DD2-4413-867E-901973EDC09F}"/>
              </a:ext>
            </a:extLst>
          </p:cNvPr>
          <p:cNvSpPr>
            <a:spLocks noGrp="1"/>
          </p:cNvSpPr>
          <p:nvPr>
            <p:ph type="body" sz="quarter" idx="23" hasCustomPrompt="1"/>
          </p:nvPr>
        </p:nvSpPr>
        <p:spPr>
          <a:xfrm>
            <a:off x="6210249" y="5859518"/>
            <a:ext cx="4386314" cy="268287"/>
          </a:xfrm>
        </p:spPr>
        <p:txBody>
          <a:bodyPr lIns="0">
            <a:noAutofit/>
          </a:bodyPr>
          <a:lstStyle>
            <a:lvl1pPr marL="0" indent="0" algn="ctr">
              <a:buNone/>
              <a:defRPr sz="800"/>
            </a:lvl1pPr>
          </a:lstStyle>
          <a:p>
            <a:pPr lvl="0"/>
            <a:r>
              <a:rPr lang="en-US" dirty="0"/>
              <a:t>Disclaimer/Source</a:t>
            </a:r>
            <a:endParaRPr lang="en-BE" dirty="0"/>
          </a:p>
        </p:txBody>
      </p:sp>
      <p:sp>
        <p:nvSpPr>
          <p:cNvPr id="3" name="Date Placeholder 2">
            <a:extLst>
              <a:ext uri="{FF2B5EF4-FFF2-40B4-BE49-F238E27FC236}">
                <a16:creationId xmlns:a16="http://schemas.microsoft.com/office/drawing/2014/main" id="{0F592BE5-4BC7-250F-BC9B-3E85C05C2C89}"/>
              </a:ext>
            </a:extLst>
          </p:cNvPr>
          <p:cNvSpPr>
            <a:spLocks noGrp="1"/>
          </p:cNvSpPr>
          <p:nvPr>
            <p:ph type="dt" sz="half" idx="24"/>
          </p:nvPr>
        </p:nvSpPr>
        <p:spPr/>
        <p:txBody>
          <a:bodyPr/>
          <a:lstStyle/>
          <a:p>
            <a:r>
              <a:rPr lang="en-US"/>
              <a:t>xDatex</a:t>
            </a:r>
            <a:endParaRPr lang="en-BE" dirty="0"/>
          </a:p>
        </p:txBody>
      </p:sp>
      <p:sp>
        <p:nvSpPr>
          <p:cNvPr id="4" name="Footer Placeholder 3">
            <a:extLst>
              <a:ext uri="{FF2B5EF4-FFF2-40B4-BE49-F238E27FC236}">
                <a16:creationId xmlns:a16="http://schemas.microsoft.com/office/drawing/2014/main" id="{9A9229E8-5F15-DD6A-20BD-1C6350AAC558}"/>
              </a:ext>
            </a:extLst>
          </p:cNvPr>
          <p:cNvSpPr>
            <a:spLocks noGrp="1"/>
          </p:cNvSpPr>
          <p:nvPr>
            <p:ph type="ftr" sz="quarter" idx="25"/>
          </p:nvPr>
        </p:nvSpPr>
        <p:spPr/>
        <p:txBody>
          <a:bodyPr/>
          <a:lstStyle/>
          <a:p>
            <a:pPr algn="r"/>
            <a:r>
              <a:rPr lang="en-GB"/>
              <a:t>Marketing document</a:t>
            </a:r>
            <a:endParaRPr lang="en-GB" dirty="0"/>
          </a:p>
        </p:txBody>
      </p:sp>
      <p:sp>
        <p:nvSpPr>
          <p:cNvPr id="5" name="Slide Number Placeholder 4">
            <a:extLst>
              <a:ext uri="{FF2B5EF4-FFF2-40B4-BE49-F238E27FC236}">
                <a16:creationId xmlns:a16="http://schemas.microsoft.com/office/drawing/2014/main" id="{7D72FA63-3E16-1A29-CAF6-8E2689D04A62}"/>
              </a:ext>
            </a:extLst>
          </p:cNvPr>
          <p:cNvSpPr>
            <a:spLocks noGrp="1"/>
          </p:cNvSpPr>
          <p:nvPr>
            <p:ph type="sldNum" sz="quarter" idx="26"/>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55928068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Graph &amp; descri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624298-E98A-457F-BB2F-78FE7D529797}"/>
              </a:ext>
            </a:extLst>
          </p:cNvPr>
          <p:cNvSpPr/>
          <p:nvPr userDrawn="1"/>
        </p:nvSpPr>
        <p:spPr>
          <a:xfrm flipH="1">
            <a:off x="6096000" y="0"/>
            <a:ext cx="6095999" cy="6857998"/>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041452CE-BF25-C197-C8D2-CA1BDB82167C}"/>
              </a:ext>
            </a:extLst>
          </p:cNvPr>
          <p:cNvSpPr>
            <a:spLocks noGrp="1"/>
          </p:cNvSpPr>
          <p:nvPr>
            <p:ph type="pic" sz="quarter" idx="16" hasCustomPrompt="1"/>
          </p:nvPr>
        </p:nvSpPr>
        <p:spPr>
          <a:xfrm>
            <a:off x="772634" y="1186799"/>
            <a:ext cx="4550735" cy="4547361"/>
          </a:xfrm>
          <a:solidFill>
            <a:schemeClr val="bg1">
              <a:lumMod val="95000"/>
            </a:schemeClr>
          </a:solidFill>
        </p:spPr>
        <p:txBody>
          <a:bodyPr tIns="1080000" anchor="t"/>
          <a:lstStyle>
            <a:lvl1pPr marL="0" indent="0" algn="ctr">
              <a:buNone/>
              <a:defRPr/>
            </a:lvl1pPr>
          </a:lstStyle>
          <a:p>
            <a:r>
              <a:rPr lang="nl-BE" dirty="0"/>
              <a:t>Insert image</a:t>
            </a:r>
            <a:endParaRPr lang="en-BE" dirty="0"/>
          </a:p>
        </p:txBody>
      </p:sp>
      <p:sp>
        <p:nvSpPr>
          <p:cNvPr id="10" name="Text Placeholder 9">
            <a:extLst>
              <a:ext uri="{FF2B5EF4-FFF2-40B4-BE49-F238E27FC236}">
                <a16:creationId xmlns:a16="http://schemas.microsoft.com/office/drawing/2014/main" id="{A5A13C6E-CB95-F82E-2A1E-A61127E719CB}"/>
              </a:ext>
            </a:extLst>
          </p:cNvPr>
          <p:cNvSpPr>
            <a:spLocks noGrp="1"/>
          </p:cNvSpPr>
          <p:nvPr>
            <p:ph type="body" sz="quarter" idx="15" hasCustomPrompt="1"/>
          </p:nvPr>
        </p:nvSpPr>
        <p:spPr>
          <a:xfrm>
            <a:off x="6773778" y="1554149"/>
            <a:ext cx="4756126" cy="4496991"/>
          </a:xfrm>
        </p:spPr>
        <p:txBody>
          <a:bodyPr>
            <a:noAutofit/>
          </a:bodyPr>
          <a:lstStyle>
            <a:lvl1pPr marL="0" indent="0">
              <a:buNone/>
              <a:defRPr sz="1600"/>
            </a:lvl1pPr>
            <a:lvl2pPr marL="228600" indent="-228600">
              <a:defRPr sz="1400"/>
            </a:lvl2pPr>
            <a:lvl3pPr marL="444500" indent="-228600">
              <a:defRPr sz="1000">
                <a:solidFill>
                  <a:schemeClr val="tx1"/>
                </a:solidFill>
              </a:defRPr>
            </a:lvl3pPr>
          </a:lstStyle>
          <a:p>
            <a:pPr lvl="0"/>
            <a:r>
              <a:rPr lang="en-US" dirty="0"/>
              <a:t>Level 1</a:t>
            </a:r>
          </a:p>
          <a:p>
            <a:pPr lvl="1"/>
            <a:r>
              <a:rPr lang="en-US" dirty="0"/>
              <a:t>Level 2</a:t>
            </a:r>
          </a:p>
          <a:p>
            <a:pPr lvl="1"/>
            <a:r>
              <a:rPr lang="en-US" dirty="0"/>
              <a:t>Level 2</a:t>
            </a:r>
          </a:p>
          <a:p>
            <a:pPr lvl="2"/>
            <a:r>
              <a:rPr lang="en-US" dirty="0"/>
              <a:t>Level 3</a:t>
            </a:r>
          </a:p>
          <a:p>
            <a:pPr lvl="2"/>
            <a:r>
              <a:rPr lang="en-US" dirty="0"/>
              <a:t>Level 3</a:t>
            </a:r>
          </a:p>
        </p:txBody>
      </p:sp>
      <p:pic>
        <p:nvPicPr>
          <p:cNvPr id="14" name="Graphic 13">
            <a:extLst>
              <a:ext uri="{FF2B5EF4-FFF2-40B4-BE49-F238E27FC236}">
                <a16:creationId xmlns:a16="http://schemas.microsoft.com/office/drawing/2014/main" id="{F70A126B-14F0-491D-929B-EBEDAC1194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19" name="Title 1">
            <a:extLst>
              <a:ext uri="{FF2B5EF4-FFF2-40B4-BE49-F238E27FC236}">
                <a16:creationId xmlns:a16="http://schemas.microsoft.com/office/drawing/2014/main" id="{40D1B1AA-54D6-40E2-8A34-39DA81237F28}"/>
              </a:ext>
            </a:extLst>
          </p:cNvPr>
          <p:cNvSpPr>
            <a:spLocks noGrp="1"/>
          </p:cNvSpPr>
          <p:nvPr>
            <p:ph type="title" hasCustomPrompt="1"/>
          </p:nvPr>
        </p:nvSpPr>
        <p:spPr>
          <a:xfrm>
            <a:off x="6773778" y="465728"/>
            <a:ext cx="4756126"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20" name="Text Placeholder 12">
            <a:extLst>
              <a:ext uri="{FF2B5EF4-FFF2-40B4-BE49-F238E27FC236}">
                <a16:creationId xmlns:a16="http://schemas.microsoft.com/office/drawing/2014/main" id="{7C88A195-586D-4BF7-B86B-650FC2B99E68}"/>
              </a:ext>
            </a:extLst>
          </p:cNvPr>
          <p:cNvSpPr>
            <a:spLocks noGrp="1"/>
          </p:cNvSpPr>
          <p:nvPr>
            <p:ph type="body" sz="quarter" idx="20" hasCustomPrompt="1"/>
          </p:nvPr>
        </p:nvSpPr>
        <p:spPr>
          <a:xfrm>
            <a:off x="6773777" y="937999"/>
            <a:ext cx="4756407"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12" name="Text Placeholder 8">
            <a:extLst>
              <a:ext uri="{FF2B5EF4-FFF2-40B4-BE49-F238E27FC236}">
                <a16:creationId xmlns:a16="http://schemas.microsoft.com/office/drawing/2014/main" id="{8667EB0D-7664-405B-9B51-BB4DE256240D}"/>
              </a:ext>
            </a:extLst>
          </p:cNvPr>
          <p:cNvSpPr>
            <a:spLocks noGrp="1"/>
          </p:cNvSpPr>
          <p:nvPr>
            <p:ph type="body" sz="quarter" idx="21" hasCustomPrompt="1"/>
          </p:nvPr>
        </p:nvSpPr>
        <p:spPr>
          <a:xfrm>
            <a:off x="797720" y="5859518"/>
            <a:ext cx="4500562" cy="268287"/>
          </a:xfrm>
        </p:spPr>
        <p:txBody>
          <a:bodyPr lIns="0">
            <a:noAutofit/>
          </a:bodyPr>
          <a:lstStyle>
            <a:lvl1pPr marL="0" indent="0" algn="ctr">
              <a:buNone/>
              <a:defRPr sz="800">
                <a:solidFill>
                  <a:schemeClr val="tx1"/>
                </a:solidFill>
              </a:defRPr>
            </a:lvl1pPr>
          </a:lstStyle>
          <a:p>
            <a:pPr lvl="0"/>
            <a:r>
              <a:rPr lang="en-US" dirty="0"/>
              <a:t>Disclaimer/Source</a:t>
            </a:r>
            <a:endParaRPr lang="en-BE" dirty="0"/>
          </a:p>
        </p:txBody>
      </p:sp>
      <p:sp>
        <p:nvSpPr>
          <p:cNvPr id="3" name="Date Placeholder 2">
            <a:extLst>
              <a:ext uri="{FF2B5EF4-FFF2-40B4-BE49-F238E27FC236}">
                <a16:creationId xmlns:a16="http://schemas.microsoft.com/office/drawing/2014/main" id="{C09ED1AA-28EC-F993-021A-1097868F3D5C}"/>
              </a:ext>
            </a:extLst>
          </p:cNvPr>
          <p:cNvSpPr>
            <a:spLocks noGrp="1"/>
          </p:cNvSpPr>
          <p:nvPr>
            <p:ph type="dt" sz="half" idx="22"/>
          </p:nvPr>
        </p:nvSpPr>
        <p:spPr/>
        <p:txBody>
          <a:bodyPr/>
          <a:lstStyle/>
          <a:p>
            <a:r>
              <a:rPr lang="en-US"/>
              <a:t>xDatex</a:t>
            </a:r>
            <a:endParaRPr lang="en-BE" dirty="0"/>
          </a:p>
        </p:txBody>
      </p:sp>
      <p:sp>
        <p:nvSpPr>
          <p:cNvPr id="4" name="Footer Placeholder 3">
            <a:extLst>
              <a:ext uri="{FF2B5EF4-FFF2-40B4-BE49-F238E27FC236}">
                <a16:creationId xmlns:a16="http://schemas.microsoft.com/office/drawing/2014/main" id="{39953FBD-5062-E185-35DD-1861B064B0D6}"/>
              </a:ext>
            </a:extLst>
          </p:cNvPr>
          <p:cNvSpPr>
            <a:spLocks noGrp="1"/>
          </p:cNvSpPr>
          <p:nvPr>
            <p:ph type="ftr" sz="quarter" idx="23"/>
          </p:nvPr>
        </p:nvSpPr>
        <p:spPr/>
        <p:txBody>
          <a:bodyPr/>
          <a:lstStyle/>
          <a:p>
            <a:pPr algn="r"/>
            <a:r>
              <a:rPr lang="en-GB"/>
              <a:t>Marketing document</a:t>
            </a:r>
            <a:endParaRPr lang="en-GB" dirty="0"/>
          </a:p>
        </p:txBody>
      </p:sp>
      <p:sp>
        <p:nvSpPr>
          <p:cNvPr id="5" name="Slide Number Placeholder 4">
            <a:extLst>
              <a:ext uri="{FF2B5EF4-FFF2-40B4-BE49-F238E27FC236}">
                <a16:creationId xmlns:a16="http://schemas.microsoft.com/office/drawing/2014/main" id="{D381A9A2-5E91-24C3-16B8-1F35BF5E2175}"/>
              </a:ext>
            </a:extLst>
          </p:cNvPr>
          <p:cNvSpPr>
            <a:spLocks noGrp="1"/>
          </p:cNvSpPr>
          <p:nvPr>
            <p:ph type="sldNum" sz="quarter" idx="24"/>
          </p:nvPr>
        </p:nvSpPr>
        <p:spPr/>
        <p:txBody>
          <a:bodyPr/>
          <a:lstStyle/>
          <a:p>
            <a:fld id="{24DB0E8F-62D4-6F41-B962-167F75469561}" type="slidenum">
              <a:rPr lang="en-GB" smtClean="0"/>
              <a:pPr/>
              <a:t>‹#›</a:t>
            </a:fld>
            <a:endParaRPr lang="en-GB" dirty="0"/>
          </a:p>
        </p:txBody>
      </p:sp>
      <p:sp>
        <p:nvSpPr>
          <p:cNvPr id="6" name="Tijdelijke aanduiding voor tekst 12">
            <a:extLst>
              <a:ext uri="{FF2B5EF4-FFF2-40B4-BE49-F238E27FC236}">
                <a16:creationId xmlns:a16="http://schemas.microsoft.com/office/drawing/2014/main" id="{7C37128A-3879-FF35-4E99-301538E707E0}"/>
              </a:ext>
            </a:extLst>
          </p:cNvPr>
          <p:cNvSpPr>
            <a:spLocks noGrp="1"/>
          </p:cNvSpPr>
          <p:nvPr>
            <p:ph type="body" sz="quarter" idx="25"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58952510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umns_4 (images)">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CB2A04E-497B-42B9-829C-FCF6B40CC71E}"/>
              </a:ext>
            </a:extLst>
          </p:cNvPr>
          <p:cNvSpPr>
            <a:spLocks noGrp="1"/>
          </p:cNvSpPr>
          <p:nvPr>
            <p:ph type="pic" sz="quarter" idx="15" hasCustomPrompt="1"/>
          </p:nvPr>
        </p:nvSpPr>
        <p:spPr>
          <a:xfrm>
            <a:off x="1591887" y="1684362"/>
            <a:ext cx="2232000" cy="1490663"/>
          </a:xfrm>
        </p:spPr>
        <p:txBody>
          <a:bodyPr>
            <a:normAutofit/>
          </a:bodyPr>
          <a:lstStyle>
            <a:lvl1pPr marL="0" indent="0" algn="ctr">
              <a:buNone/>
              <a:defRPr sz="2000"/>
            </a:lvl1pPr>
          </a:lstStyle>
          <a:p>
            <a:r>
              <a:rPr lang="en-US" dirty="0"/>
              <a:t>Image</a:t>
            </a:r>
          </a:p>
        </p:txBody>
      </p:sp>
      <p:sp>
        <p:nvSpPr>
          <p:cNvPr id="43" name="Picture Placeholder 3">
            <a:extLst>
              <a:ext uri="{FF2B5EF4-FFF2-40B4-BE49-F238E27FC236}">
                <a16:creationId xmlns:a16="http://schemas.microsoft.com/office/drawing/2014/main" id="{990576C7-23AA-4AD4-9FDF-8C737026CECF}"/>
              </a:ext>
            </a:extLst>
          </p:cNvPr>
          <p:cNvSpPr>
            <a:spLocks noGrp="1"/>
          </p:cNvSpPr>
          <p:nvPr>
            <p:ph type="pic" sz="quarter" idx="16" hasCustomPrompt="1"/>
          </p:nvPr>
        </p:nvSpPr>
        <p:spPr>
          <a:xfrm>
            <a:off x="3900910" y="1684362"/>
            <a:ext cx="2232000" cy="1490663"/>
          </a:xfrm>
        </p:spPr>
        <p:txBody>
          <a:bodyPr>
            <a:normAutofit/>
          </a:bodyPr>
          <a:lstStyle>
            <a:lvl1pPr marL="0" indent="0" algn="ctr">
              <a:buNone/>
              <a:defRPr sz="2000"/>
            </a:lvl1pPr>
          </a:lstStyle>
          <a:p>
            <a:r>
              <a:rPr lang="en-US" dirty="0"/>
              <a:t>Image</a:t>
            </a:r>
          </a:p>
        </p:txBody>
      </p:sp>
      <p:sp>
        <p:nvSpPr>
          <p:cNvPr id="44" name="Picture Placeholder 3">
            <a:extLst>
              <a:ext uri="{FF2B5EF4-FFF2-40B4-BE49-F238E27FC236}">
                <a16:creationId xmlns:a16="http://schemas.microsoft.com/office/drawing/2014/main" id="{DA8E268E-109B-4303-A4EA-2F73228E7D2A}"/>
              </a:ext>
            </a:extLst>
          </p:cNvPr>
          <p:cNvSpPr>
            <a:spLocks noGrp="1"/>
          </p:cNvSpPr>
          <p:nvPr>
            <p:ph type="pic" sz="quarter" idx="17" hasCustomPrompt="1"/>
          </p:nvPr>
        </p:nvSpPr>
        <p:spPr>
          <a:xfrm>
            <a:off x="6207259" y="1684362"/>
            <a:ext cx="2232000" cy="1490663"/>
          </a:xfrm>
        </p:spPr>
        <p:txBody>
          <a:bodyPr>
            <a:normAutofit/>
          </a:bodyPr>
          <a:lstStyle>
            <a:lvl1pPr marL="0" indent="0" algn="ctr">
              <a:buNone/>
              <a:defRPr sz="2000"/>
            </a:lvl1pPr>
          </a:lstStyle>
          <a:p>
            <a:r>
              <a:rPr lang="en-US" dirty="0"/>
              <a:t>Image</a:t>
            </a:r>
          </a:p>
        </p:txBody>
      </p:sp>
      <p:sp>
        <p:nvSpPr>
          <p:cNvPr id="45" name="Picture Placeholder 3">
            <a:extLst>
              <a:ext uri="{FF2B5EF4-FFF2-40B4-BE49-F238E27FC236}">
                <a16:creationId xmlns:a16="http://schemas.microsoft.com/office/drawing/2014/main" id="{24D00E55-A6A7-48AE-ABA4-B05CAA968F0D}"/>
              </a:ext>
            </a:extLst>
          </p:cNvPr>
          <p:cNvSpPr>
            <a:spLocks noGrp="1"/>
          </p:cNvSpPr>
          <p:nvPr>
            <p:ph type="pic" sz="quarter" idx="18" hasCustomPrompt="1"/>
          </p:nvPr>
        </p:nvSpPr>
        <p:spPr>
          <a:xfrm>
            <a:off x="8516621" y="1684362"/>
            <a:ext cx="2232000" cy="1490663"/>
          </a:xfrm>
        </p:spPr>
        <p:txBody>
          <a:bodyPr>
            <a:normAutofit/>
          </a:bodyPr>
          <a:lstStyle>
            <a:lvl1pPr marL="0" indent="0" algn="ctr">
              <a:buNone/>
              <a:defRPr sz="2000"/>
            </a:lvl1pPr>
          </a:lstStyle>
          <a:p>
            <a:r>
              <a:rPr lang="en-US" dirty="0"/>
              <a:t>Image</a:t>
            </a:r>
          </a:p>
        </p:txBody>
      </p:sp>
      <p:sp>
        <p:nvSpPr>
          <p:cNvPr id="8" name="Rectangle 7">
            <a:extLst>
              <a:ext uri="{FF2B5EF4-FFF2-40B4-BE49-F238E27FC236}">
                <a16:creationId xmlns:a16="http://schemas.microsoft.com/office/drawing/2014/main" id="{40866E33-A6AE-450B-A4AC-BD8EE8F14EEF}"/>
              </a:ext>
            </a:extLst>
          </p:cNvPr>
          <p:cNvSpPr>
            <a:spLocks noChangeAspect="1"/>
          </p:cNvSpPr>
          <p:nvPr userDrawn="1"/>
        </p:nvSpPr>
        <p:spPr>
          <a:xfrm>
            <a:off x="3900910" y="3174499"/>
            <a:ext cx="2232000" cy="2488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F613568-C356-485F-8AE8-756B13DED6A1}"/>
              </a:ext>
            </a:extLst>
          </p:cNvPr>
          <p:cNvSpPr>
            <a:spLocks noChangeAspect="1"/>
          </p:cNvSpPr>
          <p:nvPr userDrawn="1"/>
        </p:nvSpPr>
        <p:spPr>
          <a:xfrm>
            <a:off x="1591887" y="3174499"/>
            <a:ext cx="2232000" cy="2488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DAC1FC6-DF9B-4301-B5A9-C28CB452D182}"/>
              </a:ext>
            </a:extLst>
          </p:cNvPr>
          <p:cNvSpPr>
            <a:spLocks noChangeAspect="1"/>
          </p:cNvSpPr>
          <p:nvPr userDrawn="1"/>
        </p:nvSpPr>
        <p:spPr>
          <a:xfrm>
            <a:off x="6207259" y="3174499"/>
            <a:ext cx="2232000" cy="2488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AF38B4C-742B-4937-BE43-43E458522C67}"/>
              </a:ext>
            </a:extLst>
          </p:cNvPr>
          <p:cNvSpPr>
            <a:spLocks noChangeAspect="1"/>
          </p:cNvSpPr>
          <p:nvPr userDrawn="1"/>
        </p:nvSpPr>
        <p:spPr>
          <a:xfrm>
            <a:off x="8516621" y="3174499"/>
            <a:ext cx="2232000" cy="2488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7B046A57-1FD8-4F68-AFD7-FB9938D2359A}"/>
              </a:ext>
            </a:extLst>
          </p:cNvPr>
          <p:cNvCxnSpPr>
            <a:cxnSpLocks/>
          </p:cNvCxnSpPr>
          <p:nvPr userDrawn="1"/>
        </p:nvCxnSpPr>
        <p:spPr>
          <a:xfrm>
            <a:off x="1589507" y="5663168"/>
            <a:ext cx="2232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E6C63D-5984-40C9-81E6-0190650FBF44}"/>
              </a:ext>
            </a:extLst>
          </p:cNvPr>
          <p:cNvCxnSpPr>
            <a:cxnSpLocks/>
          </p:cNvCxnSpPr>
          <p:nvPr userDrawn="1"/>
        </p:nvCxnSpPr>
        <p:spPr>
          <a:xfrm>
            <a:off x="6205183" y="5663168"/>
            <a:ext cx="2232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B0B27FB-A393-4F54-AF39-3DA50C47CE54}"/>
              </a:ext>
            </a:extLst>
          </p:cNvPr>
          <p:cNvCxnSpPr>
            <a:cxnSpLocks/>
          </p:cNvCxnSpPr>
          <p:nvPr userDrawn="1"/>
        </p:nvCxnSpPr>
        <p:spPr>
          <a:xfrm>
            <a:off x="8513022" y="5663168"/>
            <a:ext cx="2232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C5BBE3D-9F5F-470B-8E32-6F238A73B0C8}"/>
              </a:ext>
            </a:extLst>
          </p:cNvPr>
          <p:cNvCxnSpPr>
            <a:cxnSpLocks/>
          </p:cNvCxnSpPr>
          <p:nvPr userDrawn="1"/>
        </p:nvCxnSpPr>
        <p:spPr>
          <a:xfrm>
            <a:off x="3897345" y="5663168"/>
            <a:ext cx="2232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C0D46236-CE1F-46A2-8A16-C9F5A84EC89A}"/>
              </a:ext>
            </a:extLst>
          </p:cNvPr>
          <p:cNvSpPr>
            <a:spLocks noGrp="1"/>
          </p:cNvSpPr>
          <p:nvPr>
            <p:ph type="body" sz="quarter" idx="19" hasCustomPrompt="1"/>
          </p:nvPr>
        </p:nvSpPr>
        <p:spPr>
          <a:xfrm>
            <a:off x="1591887" y="3666067"/>
            <a:ext cx="2225059" cy="527076"/>
          </a:xfrm>
        </p:spPr>
        <p:txBody>
          <a:bodyPr lIns="252000" rIns="180000">
            <a:noAutofit/>
          </a:bodyPr>
          <a:lstStyle>
            <a:lvl1pPr marL="0" indent="0">
              <a:spcBef>
                <a:spcPts val="0"/>
              </a:spcBef>
              <a:buNone/>
              <a:defRPr sz="1400" b="1">
                <a:solidFill>
                  <a:schemeClr val="tx1"/>
                </a:solidFill>
              </a:defRPr>
            </a:lvl1pPr>
          </a:lstStyle>
          <a:p>
            <a:pPr lvl="0"/>
            <a:r>
              <a:rPr lang="en-US" dirty="0"/>
              <a:t>Title</a:t>
            </a:r>
            <a:br>
              <a:rPr lang="en-US" dirty="0"/>
            </a:br>
            <a:r>
              <a:rPr lang="en-US" dirty="0"/>
              <a:t>Lorem Ipsum</a:t>
            </a:r>
          </a:p>
        </p:txBody>
      </p:sp>
      <p:sp>
        <p:nvSpPr>
          <p:cNvPr id="49" name="Text Placeholder 47">
            <a:extLst>
              <a:ext uri="{FF2B5EF4-FFF2-40B4-BE49-F238E27FC236}">
                <a16:creationId xmlns:a16="http://schemas.microsoft.com/office/drawing/2014/main" id="{F0015C97-C92D-448D-A6F9-8CB97390B9AB}"/>
              </a:ext>
            </a:extLst>
          </p:cNvPr>
          <p:cNvSpPr>
            <a:spLocks noGrp="1"/>
          </p:cNvSpPr>
          <p:nvPr>
            <p:ph type="body" sz="quarter" idx="20" hasCustomPrompt="1"/>
          </p:nvPr>
        </p:nvSpPr>
        <p:spPr>
          <a:xfrm>
            <a:off x="1591887" y="4247081"/>
            <a:ext cx="2218119" cy="1083087"/>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sp>
        <p:nvSpPr>
          <p:cNvPr id="51" name="Text Placeholder 47">
            <a:extLst>
              <a:ext uri="{FF2B5EF4-FFF2-40B4-BE49-F238E27FC236}">
                <a16:creationId xmlns:a16="http://schemas.microsoft.com/office/drawing/2014/main" id="{8B4064BD-65B7-462F-B840-807395A5FDFB}"/>
              </a:ext>
            </a:extLst>
          </p:cNvPr>
          <p:cNvSpPr>
            <a:spLocks noGrp="1"/>
          </p:cNvSpPr>
          <p:nvPr>
            <p:ph type="body" sz="quarter" idx="21" hasCustomPrompt="1"/>
          </p:nvPr>
        </p:nvSpPr>
        <p:spPr>
          <a:xfrm>
            <a:off x="3897345" y="3666067"/>
            <a:ext cx="2225059" cy="527076"/>
          </a:xfrm>
        </p:spPr>
        <p:txBody>
          <a:bodyPr lIns="252000" rIns="180000">
            <a:noAutofit/>
          </a:bodyPr>
          <a:lstStyle>
            <a:lvl1pPr marL="0" indent="0">
              <a:spcBef>
                <a:spcPts val="0"/>
              </a:spcBef>
              <a:buNone/>
              <a:defRPr sz="1400" b="1">
                <a:solidFill>
                  <a:schemeClr val="tx1"/>
                </a:solidFill>
              </a:defRPr>
            </a:lvl1pPr>
          </a:lstStyle>
          <a:p>
            <a:pPr lvl="0"/>
            <a:r>
              <a:rPr lang="en-US" dirty="0"/>
              <a:t>Title</a:t>
            </a:r>
            <a:br>
              <a:rPr lang="en-US" dirty="0"/>
            </a:br>
            <a:r>
              <a:rPr lang="en-US" dirty="0"/>
              <a:t>Lorem Ipsum</a:t>
            </a:r>
          </a:p>
        </p:txBody>
      </p:sp>
      <p:sp>
        <p:nvSpPr>
          <p:cNvPr id="52" name="Text Placeholder 47">
            <a:extLst>
              <a:ext uri="{FF2B5EF4-FFF2-40B4-BE49-F238E27FC236}">
                <a16:creationId xmlns:a16="http://schemas.microsoft.com/office/drawing/2014/main" id="{D00283C3-3DBA-4381-9833-9AB9F87C391B}"/>
              </a:ext>
            </a:extLst>
          </p:cNvPr>
          <p:cNvSpPr>
            <a:spLocks noGrp="1"/>
          </p:cNvSpPr>
          <p:nvPr>
            <p:ph type="body" sz="quarter" idx="22" hasCustomPrompt="1"/>
          </p:nvPr>
        </p:nvSpPr>
        <p:spPr>
          <a:xfrm>
            <a:off x="3897345" y="4247081"/>
            <a:ext cx="2218119" cy="1083087"/>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sp>
        <p:nvSpPr>
          <p:cNvPr id="53" name="Text Placeholder 47">
            <a:extLst>
              <a:ext uri="{FF2B5EF4-FFF2-40B4-BE49-F238E27FC236}">
                <a16:creationId xmlns:a16="http://schemas.microsoft.com/office/drawing/2014/main" id="{EAD8134A-B877-4A60-9879-7271F57F46E7}"/>
              </a:ext>
            </a:extLst>
          </p:cNvPr>
          <p:cNvSpPr>
            <a:spLocks noGrp="1"/>
          </p:cNvSpPr>
          <p:nvPr>
            <p:ph type="body" sz="quarter" idx="23" hasCustomPrompt="1"/>
          </p:nvPr>
        </p:nvSpPr>
        <p:spPr>
          <a:xfrm>
            <a:off x="6205183" y="3666067"/>
            <a:ext cx="2225059" cy="527076"/>
          </a:xfrm>
        </p:spPr>
        <p:txBody>
          <a:bodyPr lIns="252000" rIns="180000">
            <a:noAutofit/>
          </a:bodyPr>
          <a:lstStyle>
            <a:lvl1pPr marL="0" indent="0">
              <a:spcBef>
                <a:spcPts val="0"/>
              </a:spcBef>
              <a:buNone/>
              <a:defRPr sz="1400" b="1">
                <a:solidFill>
                  <a:schemeClr val="tx1"/>
                </a:solidFill>
              </a:defRPr>
            </a:lvl1pPr>
          </a:lstStyle>
          <a:p>
            <a:pPr lvl="0"/>
            <a:r>
              <a:rPr lang="en-US" dirty="0"/>
              <a:t>Title</a:t>
            </a:r>
            <a:br>
              <a:rPr lang="en-US" dirty="0"/>
            </a:br>
            <a:r>
              <a:rPr lang="en-US" dirty="0"/>
              <a:t>Lorem Ipsum</a:t>
            </a:r>
          </a:p>
        </p:txBody>
      </p:sp>
      <p:sp>
        <p:nvSpPr>
          <p:cNvPr id="54" name="Text Placeholder 47">
            <a:extLst>
              <a:ext uri="{FF2B5EF4-FFF2-40B4-BE49-F238E27FC236}">
                <a16:creationId xmlns:a16="http://schemas.microsoft.com/office/drawing/2014/main" id="{63A23325-76BE-4365-AA19-E6D6EDBB4C2E}"/>
              </a:ext>
            </a:extLst>
          </p:cNvPr>
          <p:cNvSpPr>
            <a:spLocks noGrp="1"/>
          </p:cNvSpPr>
          <p:nvPr>
            <p:ph type="body" sz="quarter" idx="24" hasCustomPrompt="1"/>
          </p:nvPr>
        </p:nvSpPr>
        <p:spPr>
          <a:xfrm>
            <a:off x="6205183" y="4247081"/>
            <a:ext cx="2218119" cy="1083087"/>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sp>
        <p:nvSpPr>
          <p:cNvPr id="55" name="Text Placeholder 47">
            <a:extLst>
              <a:ext uri="{FF2B5EF4-FFF2-40B4-BE49-F238E27FC236}">
                <a16:creationId xmlns:a16="http://schemas.microsoft.com/office/drawing/2014/main" id="{CAE7E46C-1446-44B4-BA57-49D638DEF9E7}"/>
              </a:ext>
            </a:extLst>
          </p:cNvPr>
          <p:cNvSpPr>
            <a:spLocks noGrp="1"/>
          </p:cNvSpPr>
          <p:nvPr>
            <p:ph type="body" sz="quarter" idx="25" hasCustomPrompt="1"/>
          </p:nvPr>
        </p:nvSpPr>
        <p:spPr>
          <a:xfrm>
            <a:off x="8513022" y="3666067"/>
            <a:ext cx="2225059" cy="527076"/>
          </a:xfrm>
        </p:spPr>
        <p:txBody>
          <a:bodyPr lIns="252000" rIns="180000">
            <a:noAutofit/>
          </a:bodyPr>
          <a:lstStyle>
            <a:lvl1pPr marL="0" indent="0">
              <a:spcBef>
                <a:spcPts val="0"/>
              </a:spcBef>
              <a:buNone/>
              <a:defRPr sz="1400" b="1">
                <a:solidFill>
                  <a:schemeClr val="tx1"/>
                </a:solidFill>
              </a:defRPr>
            </a:lvl1pPr>
          </a:lstStyle>
          <a:p>
            <a:pPr lvl="0"/>
            <a:r>
              <a:rPr lang="en-US" dirty="0"/>
              <a:t>Title</a:t>
            </a:r>
            <a:br>
              <a:rPr lang="en-US" dirty="0"/>
            </a:br>
            <a:r>
              <a:rPr lang="en-US" dirty="0"/>
              <a:t>Lorem Ipsum</a:t>
            </a:r>
          </a:p>
        </p:txBody>
      </p:sp>
      <p:sp>
        <p:nvSpPr>
          <p:cNvPr id="56" name="Text Placeholder 47">
            <a:extLst>
              <a:ext uri="{FF2B5EF4-FFF2-40B4-BE49-F238E27FC236}">
                <a16:creationId xmlns:a16="http://schemas.microsoft.com/office/drawing/2014/main" id="{EA1F0612-012A-4B53-B3A5-DC43B651B08C}"/>
              </a:ext>
            </a:extLst>
          </p:cNvPr>
          <p:cNvSpPr>
            <a:spLocks noGrp="1"/>
          </p:cNvSpPr>
          <p:nvPr>
            <p:ph type="body" sz="quarter" idx="26" hasCustomPrompt="1"/>
          </p:nvPr>
        </p:nvSpPr>
        <p:spPr>
          <a:xfrm>
            <a:off x="8513022" y="4247081"/>
            <a:ext cx="2218119" cy="1083087"/>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pic>
        <p:nvPicPr>
          <p:cNvPr id="39" name="Graphic 38">
            <a:extLst>
              <a:ext uri="{FF2B5EF4-FFF2-40B4-BE49-F238E27FC236}">
                <a16:creationId xmlns:a16="http://schemas.microsoft.com/office/drawing/2014/main" id="{BAE80F11-2F51-4D66-853F-538E338D50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40" name="Title 1">
            <a:extLst>
              <a:ext uri="{FF2B5EF4-FFF2-40B4-BE49-F238E27FC236}">
                <a16:creationId xmlns:a16="http://schemas.microsoft.com/office/drawing/2014/main" id="{138B8E85-011D-400E-AF3C-B1F4444D6A32}"/>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41" name="Text Placeholder 12">
            <a:extLst>
              <a:ext uri="{FF2B5EF4-FFF2-40B4-BE49-F238E27FC236}">
                <a16:creationId xmlns:a16="http://schemas.microsoft.com/office/drawing/2014/main" id="{9D7695AE-5DE4-4AB9-8D3B-077CFF6F59C3}"/>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3" name="Date Placeholder 2">
            <a:extLst>
              <a:ext uri="{FF2B5EF4-FFF2-40B4-BE49-F238E27FC236}">
                <a16:creationId xmlns:a16="http://schemas.microsoft.com/office/drawing/2014/main" id="{F110724C-51B4-C426-1925-8A2A76801099}"/>
              </a:ext>
            </a:extLst>
          </p:cNvPr>
          <p:cNvSpPr>
            <a:spLocks noGrp="1"/>
          </p:cNvSpPr>
          <p:nvPr>
            <p:ph type="dt" sz="half" idx="27"/>
          </p:nvPr>
        </p:nvSpPr>
        <p:spPr/>
        <p:txBody>
          <a:bodyPr/>
          <a:lstStyle/>
          <a:p>
            <a:r>
              <a:rPr lang="en-US"/>
              <a:t>xDatex</a:t>
            </a:r>
            <a:endParaRPr lang="en-BE" dirty="0"/>
          </a:p>
        </p:txBody>
      </p:sp>
      <p:sp>
        <p:nvSpPr>
          <p:cNvPr id="5" name="Footer Placeholder 4">
            <a:extLst>
              <a:ext uri="{FF2B5EF4-FFF2-40B4-BE49-F238E27FC236}">
                <a16:creationId xmlns:a16="http://schemas.microsoft.com/office/drawing/2014/main" id="{B9805DE0-3C0E-7E4C-012F-A9F246DD6708}"/>
              </a:ext>
            </a:extLst>
          </p:cNvPr>
          <p:cNvSpPr>
            <a:spLocks noGrp="1"/>
          </p:cNvSpPr>
          <p:nvPr>
            <p:ph type="ftr" sz="quarter" idx="28"/>
          </p:nvPr>
        </p:nvSpPr>
        <p:spPr/>
        <p:txBody>
          <a:bodyPr/>
          <a:lstStyle/>
          <a:p>
            <a:pPr algn="r"/>
            <a:r>
              <a:rPr lang="en-GB"/>
              <a:t>Marketing document</a:t>
            </a:r>
            <a:endParaRPr lang="en-GB" dirty="0"/>
          </a:p>
        </p:txBody>
      </p:sp>
      <p:sp>
        <p:nvSpPr>
          <p:cNvPr id="6" name="Slide Number Placeholder 5">
            <a:extLst>
              <a:ext uri="{FF2B5EF4-FFF2-40B4-BE49-F238E27FC236}">
                <a16:creationId xmlns:a16="http://schemas.microsoft.com/office/drawing/2014/main" id="{D22F6426-F486-AD7D-C46E-ED8B705FB81F}"/>
              </a:ext>
            </a:extLst>
          </p:cNvPr>
          <p:cNvSpPr>
            <a:spLocks noGrp="1"/>
          </p:cNvSpPr>
          <p:nvPr>
            <p:ph type="sldNum" sz="quarter" idx="29"/>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360793607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umns_4">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613568-C356-485F-8AE8-756B13DED6A1}"/>
              </a:ext>
            </a:extLst>
          </p:cNvPr>
          <p:cNvSpPr>
            <a:spLocks noChangeAspect="1"/>
          </p:cNvSpPr>
          <p:nvPr userDrawn="1"/>
        </p:nvSpPr>
        <p:spPr>
          <a:xfrm>
            <a:off x="1589472" y="1684363"/>
            <a:ext cx="2232000" cy="397880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0866E33-A6AE-450B-A4AC-BD8EE8F14EEF}"/>
              </a:ext>
            </a:extLst>
          </p:cNvPr>
          <p:cNvSpPr>
            <a:spLocks noChangeAspect="1"/>
          </p:cNvSpPr>
          <p:nvPr userDrawn="1"/>
        </p:nvSpPr>
        <p:spPr>
          <a:xfrm>
            <a:off x="3897310" y="1684361"/>
            <a:ext cx="2232000" cy="39788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DAC1FC6-DF9B-4301-B5A9-C28CB452D182}"/>
              </a:ext>
            </a:extLst>
          </p:cNvPr>
          <p:cNvSpPr>
            <a:spLocks noChangeAspect="1"/>
          </p:cNvSpPr>
          <p:nvPr userDrawn="1"/>
        </p:nvSpPr>
        <p:spPr>
          <a:xfrm>
            <a:off x="6203659" y="1684361"/>
            <a:ext cx="2232000" cy="39788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AF38B4C-742B-4937-BE43-43E458522C67}"/>
              </a:ext>
            </a:extLst>
          </p:cNvPr>
          <p:cNvSpPr>
            <a:spLocks noChangeAspect="1"/>
          </p:cNvSpPr>
          <p:nvPr userDrawn="1"/>
        </p:nvSpPr>
        <p:spPr>
          <a:xfrm>
            <a:off x="8513021" y="1684361"/>
            <a:ext cx="2232000" cy="39788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7B046A57-1FD8-4F68-AFD7-FB9938D2359A}"/>
              </a:ext>
            </a:extLst>
          </p:cNvPr>
          <p:cNvCxnSpPr>
            <a:cxnSpLocks/>
          </p:cNvCxnSpPr>
          <p:nvPr userDrawn="1"/>
        </p:nvCxnSpPr>
        <p:spPr>
          <a:xfrm>
            <a:off x="1589472" y="5663168"/>
            <a:ext cx="2232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E6C63D-5984-40C9-81E6-0190650FBF44}"/>
              </a:ext>
            </a:extLst>
          </p:cNvPr>
          <p:cNvCxnSpPr>
            <a:cxnSpLocks/>
          </p:cNvCxnSpPr>
          <p:nvPr userDrawn="1"/>
        </p:nvCxnSpPr>
        <p:spPr>
          <a:xfrm>
            <a:off x="6205183" y="5663168"/>
            <a:ext cx="2232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B0B27FB-A393-4F54-AF39-3DA50C47CE54}"/>
              </a:ext>
            </a:extLst>
          </p:cNvPr>
          <p:cNvCxnSpPr>
            <a:cxnSpLocks/>
          </p:cNvCxnSpPr>
          <p:nvPr userDrawn="1"/>
        </p:nvCxnSpPr>
        <p:spPr>
          <a:xfrm>
            <a:off x="8513022" y="5663168"/>
            <a:ext cx="2232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C5BBE3D-9F5F-470B-8E32-6F238A73B0C8}"/>
              </a:ext>
            </a:extLst>
          </p:cNvPr>
          <p:cNvCxnSpPr>
            <a:cxnSpLocks/>
          </p:cNvCxnSpPr>
          <p:nvPr userDrawn="1"/>
        </p:nvCxnSpPr>
        <p:spPr>
          <a:xfrm>
            <a:off x="3897345" y="5663168"/>
            <a:ext cx="2232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C0D46236-CE1F-46A2-8A16-C9F5A84EC89A}"/>
              </a:ext>
            </a:extLst>
          </p:cNvPr>
          <p:cNvSpPr>
            <a:spLocks noGrp="1"/>
          </p:cNvSpPr>
          <p:nvPr>
            <p:ph type="body" sz="quarter" idx="19" hasCustomPrompt="1"/>
          </p:nvPr>
        </p:nvSpPr>
        <p:spPr>
          <a:xfrm>
            <a:off x="1589472" y="2065867"/>
            <a:ext cx="2225059" cy="527076"/>
          </a:xfrm>
        </p:spPr>
        <p:txBody>
          <a:bodyPr lIns="252000" rIns="180000">
            <a:noAutofit/>
          </a:bodyPr>
          <a:lstStyle>
            <a:lvl1pPr marL="0" indent="0">
              <a:spcBef>
                <a:spcPts val="0"/>
              </a:spcBef>
              <a:buNone/>
              <a:defRPr sz="1400" b="1">
                <a:solidFill>
                  <a:schemeClr val="tx1"/>
                </a:solidFill>
              </a:defRPr>
            </a:lvl1pPr>
          </a:lstStyle>
          <a:p>
            <a:pPr lvl="0"/>
            <a:r>
              <a:rPr lang="en-US" dirty="0"/>
              <a:t>Title</a:t>
            </a:r>
            <a:br>
              <a:rPr lang="en-US" dirty="0"/>
            </a:br>
            <a:r>
              <a:rPr lang="en-US" dirty="0"/>
              <a:t>Lorem Ipsum</a:t>
            </a:r>
          </a:p>
        </p:txBody>
      </p:sp>
      <p:sp>
        <p:nvSpPr>
          <p:cNvPr id="49" name="Text Placeholder 47">
            <a:extLst>
              <a:ext uri="{FF2B5EF4-FFF2-40B4-BE49-F238E27FC236}">
                <a16:creationId xmlns:a16="http://schemas.microsoft.com/office/drawing/2014/main" id="{F0015C97-C92D-448D-A6F9-8CB97390B9AB}"/>
              </a:ext>
            </a:extLst>
          </p:cNvPr>
          <p:cNvSpPr>
            <a:spLocks noGrp="1"/>
          </p:cNvSpPr>
          <p:nvPr>
            <p:ph type="body" sz="quarter" idx="20" hasCustomPrompt="1"/>
          </p:nvPr>
        </p:nvSpPr>
        <p:spPr>
          <a:xfrm>
            <a:off x="1589472" y="2856431"/>
            <a:ext cx="2218119" cy="2494419"/>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sp>
        <p:nvSpPr>
          <p:cNvPr id="51" name="Text Placeholder 47">
            <a:extLst>
              <a:ext uri="{FF2B5EF4-FFF2-40B4-BE49-F238E27FC236}">
                <a16:creationId xmlns:a16="http://schemas.microsoft.com/office/drawing/2014/main" id="{8B4064BD-65B7-462F-B840-807395A5FDFB}"/>
              </a:ext>
            </a:extLst>
          </p:cNvPr>
          <p:cNvSpPr>
            <a:spLocks noGrp="1"/>
          </p:cNvSpPr>
          <p:nvPr>
            <p:ph type="body" sz="quarter" idx="21" hasCustomPrompt="1"/>
          </p:nvPr>
        </p:nvSpPr>
        <p:spPr>
          <a:xfrm>
            <a:off x="3897345" y="2065867"/>
            <a:ext cx="2225059" cy="527076"/>
          </a:xfrm>
        </p:spPr>
        <p:txBody>
          <a:bodyPr lIns="252000" rIns="180000">
            <a:noAutofit/>
          </a:bodyPr>
          <a:lstStyle>
            <a:lvl1pPr marL="0" indent="0">
              <a:spcBef>
                <a:spcPts val="0"/>
              </a:spcBef>
              <a:buNone/>
              <a:defRPr sz="1400" b="1">
                <a:solidFill>
                  <a:schemeClr val="tx1"/>
                </a:solidFill>
              </a:defRPr>
            </a:lvl1pPr>
          </a:lstStyle>
          <a:p>
            <a:pPr lvl="0"/>
            <a:r>
              <a:rPr lang="en-US" dirty="0"/>
              <a:t>Title</a:t>
            </a:r>
            <a:br>
              <a:rPr lang="en-US" dirty="0"/>
            </a:br>
            <a:r>
              <a:rPr lang="en-US" dirty="0"/>
              <a:t>Lorem Ipsum</a:t>
            </a:r>
          </a:p>
        </p:txBody>
      </p:sp>
      <p:sp>
        <p:nvSpPr>
          <p:cNvPr id="52" name="Text Placeholder 47">
            <a:extLst>
              <a:ext uri="{FF2B5EF4-FFF2-40B4-BE49-F238E27FC236}">
                <a16:creationId xmlns:a16="http://schemas.microsoft.com/office/drawing/2014/main" id="{D00283C3-3DBA-4381-9833-9AB9F87C391B}"/>
              </a:ext>
            </a:extLst>
          </p:cNvPr>
          <p:cNvSpPr>
            <a:spLocks noGrp="1"/>
          </p:cNvSpPr>
          <p:nvPr>
            <p:ph type="body" sz="quarter" idx="22" hasCustomPrompt="1"/>
          </p:nvPr>
        </p:nvSpPr>
        <p:spPr>
          <a:xfrm>
            <a:off x="3897345" y="2856431"/>
            <a:ext cx="2218119" cy="2494419"/>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sp>
        <p:nvSpPr>
          <p:cNvPr id="53" name="Text Placeholder 47">
            <a:extLst>
              <a:ext uri="{FF2B5EF4-FFF2-40B4-BE49-F238E27FC236}">
                <a16:creationId xmlns:a16="http://schemas.microsoft.com/office/drawing/2014/main" id="{EAD8134A-B877-4A60-9879-7271F57F46E7}"/>
              </a:ext>
            </a:extLst>
          </p:cNvPr>
          <p:cNvSpPr>
            <a:spLocks noGrp="1"/>
          </p:cNvSpPr>
          <p:nvPr>
            <p:ph type="body" sz="quarter" idx="23" hasCustomPrompt="1"/>
          </p:nvPr>
        </p:nvSpPr>
        <p:spPr>
          <a:xfrm>
            <a:off x="6205183" y="2065867"/>
            <a:ext cx="2225059" cy="527076"/>
          </a:xfrm>
        </p:spPr>
        <p:txBody>
          <a:bodyPr lIns="252000" rIns="180000">
            <a:noAutofit/>
          </a:bodyPr>
          <a:lstStyle>
            <a:lvl1pPr marL="0" indent="0">
              <a:spcBef>
                <a:spcPts val="0"/>
              </a:spcBef>
              <a:buNone/>
              <a:defRPr sz="1400" b="1">
                <a:solidFill>
                  <a:schemeClr val="tx1"/>
                </a:solidFill>
              </a:defRPr>
            </a:lvl1pPr>
          </a:lstStyle>
          <a:p>
            <a:pPr lvl="0"/>
            <a:r>
              <a:rPr lang="en-US" dirty="0"/>
              <a:t>Title</a:t>
            </a:r>
            <a:br>
              <a:rPr lang="en-US" dirty="0"/>
            </a:br>
            <a:r>
              <a:rPr lang="en-US" dirty="0"/>
              <a:t>Lorem Ipsum</a:t>
            </a:r>
          </a:p>
        </p:txBody>
      </p:sp>
      <p:sp>
        <p:nvSpPr>
          <p:cNvPr id="54" name="Text Placeholder 47">
            <a:extLst>
              <a:ext uri="{FF2B5EF4-FFF2-40B4-BE49-F238E27FC236}">
                <a16:creationId xmlns:a16="http://schemas.microsoft.com/office/drawing/2014/main" id="{63A23325-76BE-4365-AA19-E6D6EDBB4C2E}"/>
              </a:ext>
            </a:extLst>
          </p:cNvPr>
          <p:cNvSpPr>
            <a:spLocks noGrp="1"/>
          </p:cNvSpPr>
          <p:nvPr>
            <p:ph type="body" sz="quarter" idx="24" hasCustomPrompt="1"/>
          </p:nvPr>
        </p:nvSpPr>
        <p:spPr>
          <a:xfrm>
            <a:off x="6205183" y="2856431"/>
            <a:ext cx="2218119" cy="2494419"/>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sp>
        <p:nvSpPr>
          <p:cNvPr id="55" name="Text Placeholder 47">
            <a:extLst>
              <a:ext uri="{FF2B5EF4-FFF2-40B4-BE49-F238E27FC236}">
                <a16:creationId xmlns:a16="http://schemas.microsoft.com/office/drawing/2014/main" id="{CAE7E46C-1446-44B4-BA57-49D638DEF9E7}"/>
              </a:ext>
            </a:extLst>
          </p:cNvPr>
          <p:cNvSpPr>
            <a:spLocks noGrp="1"/>
          </p:cNvSpPr>
          <p:nvPr>
            <p:ph type="body" sz="quarter" idx="25" hasCustomPrompt="1"/>
          </p:nvPr>
        </p:nvSpPr>
        <p:spPr>
          <a:xfrm>
            <a:off x="8513022" y="2065867"/>
            <a:ext cx="2225059" cy="527076"/>
          </a:xfrm>
        </p:spPr>
        <p:txBody>
          <a:bodyPr lIns="252000" rIns="180000">
            <a:noAutofit/>
          </a:bodyPr>
          <a:lstStyle>
            <a:lvl1pPr marL="0" indent="0">
              <a:spcBef>
                <a:spcPts val="0"/>
              </a:spcBef>
              <a:buNone/>
              <a:defRPr sz="1400" b="1">
                <a:solidFill>
                  <a:schemeClr val="tx1"/>
                </a:solidFill>
              </a:defRPr>
            </a:lvl1pPr>
          </a:lstStyle>
          <a:p>
            <a:pPr lvl="0"/>
            <a:r>
              <a:rPr lang="en-US" dirty="0"/>
              <a:t>Title</a:t>
            </a:r>
            <a:br>
              <a:rPr lang="en-US" dirty="0"/>
            </a:br>
            <a:r>
              <a:rPr lang="en-US" dirty="0"/>
              <a:t>Lorem Ipsum</a:t>
            </a:r>
          </a:p>
        </p:txBody>
      </p:sp>
      <p:sp>
        <p:nvSpPr>
          <p:cNvPr id="56" name="Text Placeholder 47">
            <a:extLst>
              <a:ext uri="{FF2B5EF4-FFF2-40B4-BE49-F238E27FC236}">
                <a16:creationId xmlns:a16="http://schemas.microsoft.com/office/drawing/2014/main" id="{EA1F0612-012A-4B53-B3A5-DC43B651B08C}"/>
              </a:ext>
            </a:extLst>
          </p:cNvPr>
          <p:cNvSpPr>
            <a:spLocks noGrp="1"/>
          </p:cNvSpPr>
          <p:nvPr>
            <p:ph type="body" sz="quarter" idx="26" hasCustomPrompt="1"/>
          </p:nvPr>
        </p:nvSpPr>
        <p:spPr>
          <a:xfrm>
            <a:off x="8513022" y="2856431"/>
            <a:ext cx="2218119" cy="2494419"/>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pic>
        <p:nvPicPr>
          <p:cNvPr id="39" name="Graphic 38">
            <a:extLst>
              <a:ext uri="{FF2B5EF4-FFF2-40B4-BE49-F238E27FC236}">
                <a16:creationId xmlns:a16="http://schemas.microsoft.com/office/drawing/2014/main" id="{BAE80F11-2F51-4D66-853F-538E338D50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40" name="Title 1">
            <a:extLst>
              <a:ext uri="{FF2B5EF4-FFF2-40B4-BE49-F238E27FC236}">
                <a16:creationId xmlns:a16="http://schemas.microsoft.com/office/drawing/2014/main" id="{138B8E85-011D-400E-AF3C-B1F4444D6A32}"/>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41" name="Text Placeholder 12">
            <a:extLst>
              <a:ext uri="{FF2B5EF4-FFF2-40B4-BE49-F238E27FC236}">
                <a16:creationId xmlns:a16="http://schemas.microsoft.com/office/drawing/2014/main" id="{9D7695AE-5DE4-4AB9-8D3B-077CFF6F59C3}"/>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3" name="Date Placeholder 2">
            <a:extLst>
              <a:ext uri="{FF2B5EF4-FFF2-40B4-BE49-F238E27FC236}">
                <a16:creationId xmlns:a16="http://schemas.microsoft.com/office/drawing/2014/main" id="{58F1A052-23D6-847B-1DF3-2753C70BE257}"/>
              </a:ext>
            </a:extLst>
          </p:cNvPr>
          <p:cNvSpPr>
            <a:spLocks noGrp="1"/>
          </p:cNvSpPr>
          <p:nvPr>
            <p:ph type="dt" sz="half" idx="27"/>
          </p:nvPr>
        </p:nvSpPr>
        <p:spPr/>
        <p:txBody>
          <a:bodyPr/>
          <a:lstStyle/>
          <a:p>
            <a:r>
              <a:rPr lang="en-US"/>
              <a:t>xDatex</a:t>
            </a:r>
            <a:endParaRPr lang="en-BE" dirty="0"/>
          </a:p>
        </p:txBody>
      </p:sp>
      <p:sp>
        <p:nvSpPr>
          <p:cNvPr id="4" name="Footer Placeholder 3">
            <a:extLst>
              <a:ext uri="{FF2B5EF4-FFF2-40B4-BE49-F238E27FC236}">
                <a16:creationId xmlns:a16="http://schemas.microsoft.com/office/drawing/2014/main" id="{52B88ADE-CB3F-C890-7500-67B0C8010869}"/>
              </a:ext>
            </a:extLst>
          </p:cNvPr>
          <p:cNvSpPr>
            <a:spLocks noGrp="1"/>
          </p:cNvSpPr>
          <p:nvPr>
            <p:ph type="ftr" sz="quarter" idx="28"/>
          </p:nvPr>
        </p:nvSpPr>
        <p:spPr/>
        <p:txBody>
          <a:bodyPr/>
          <a:lstStyle/>
          <a:p>
            <a:pPr algn="r"/>
            <a:r>
              <a:rPr lang="en-GB"/>
              <a:t>Marketing document</a:t>
            </a:r>
            <a:endParaRPr lang="en-GB" dirty="0"/>
          </a:p>
        </p:txBody>
      </p:sp>
      <p:sp>
        <p:nvSpPr>
          <p:cNvPr id="5" name="Slide Number Placeholder 4">
            <a:extLst>
              <a:ext uri="{FF2B5EF4-FFF2-40B4-BE49-F238E27FC236}">
                <a16:creationId xmlns:a16="http://schemas.microsoft.com/office/drawing/2014/main" id="{44852750-9455-D703-3059-A4E563A3E48B}"/>
              </a:ext>
            </a:extLst>
          </p:cNvPr>
          <p:cNvSpPr>
            <a:spLocks noGrp="1"/>
          </p:cNvSpPr>
          <p:nvPr>
            <p:ph type="sldNum" sz="quarter" idx="29"/>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117789753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umns_3">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613568-C356-485F-8AE8-756B13DED6A1}"/>
              </a:ext>
            </a:extLst>
          </p:cNvPr>
          <p:cNvSpPr>
            <a:spLocks noChangeAspect="1"/>
          </p:cNvSpPr>
          <p:nvPr userDrawn="1"/>
        </p:nvSpPr>
        <p:spPr>
          <a:xfrm>
            <a:off x="1589472" y="1684363"/>
            <a:ext cx="2953982" cy="397880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0866E33-A6AE-450B-A4AC-BD8EE8F14EEF}"/>
              </a:ext>
            </a:extLst>
          </p:cNvPr>
          <p:cNvSpPr>
            <a:spLocks noChangeAspect="1"/>
          </p:cNvSpPr>
          <p:nvPr userDrawn="1"/>
        </p:nvSpPr>
        <p:spPr>
          <a:xfrm>
            <a:off x="4688141" y="1684361"/>
            <a:ext cx="2953982" cy="39788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DAC1FC6-DF9B-4301-B5A9-C28CB452D182}"/>
              </a:ext>
            </a:extLst>
          </p:cNvPr>
          <p:cNvSpPr>
            <a:spLocks noChangeAspect="1"/>
          </p:cNvSpPr>
          <p:nvPr userDrawn="1"/>
        </p:nvSpPr>
        <p:spPr>
          <a:xfrm>
            <a:off x="7787571" y="1684361"/>
            <a:ext cx="2953982" cy="39788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7B046A57-1FD8-4F68-AFD7-FB9938D2359A}"/>
              </a:ext>
            </a:extLst>
          </p:cNvPr>
          <p:cNvCxnSpPr>
            <a:cxnSpLocks/>
          </p:cNvCxnSpPr>
          <p:nvPr userDrawn="1"/>
        </p:nvCxnSpPr>
        <p:spPr>
          <a:xfrm>
            <a:off x="1589472" y="5663168"/>
            <a:ext cx="295398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E6C63D-5984-40C9-81E6-0190650FBF44}"/>
              </a:ext>
            </a:extLst>
          </p:cNvPr>
          <p:cNvCxnSpPr>
            <a:cxnSpLocks/>
          </p:cNvCxnSpPr>
          <p:nvPr userDrawn="1"/>
        </p:nvCxnSpPr>
        <p:spPr>
          <a:xfrm>
            <a:off x="7787571" y="5663168"/>
            <a:ext cx="295398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C5BBE3D-9F5F-470B-8E32-6F238A73B0C8}"/>
              </a:ext>
            </a:extLst>
          </p:cNvPr>
          <p:cNvCxnSpPr>
            <a:cxnSpLocks/>
          </p:cNvCxnSpPr>
          <p:nvPr userDrawn="1"/>
        </p:nvCxnSpPr>
        <p:spPr>
          <a:xfrm>
            <a:off x="4688141" y="5663168"/>
            <a:ext cx="295398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C0D46236-CE1F-46A2-8A16-C9F5A84EC89A}"/>
              </a:ext>
            </a:extLst>
          </p:cNvPr>
          <p:cNvSpPr>
            <a:spLocks noGrp="1"/>
          </p:cNvSpPr>
          <p:nvPr>
            <p:ph type="body" sz="quarter" idx="19" hasCustomPrompt="1"/>
          </p:nvPr>
        </p:nvSpPr>
        <p:spPr>
          <a:xfrm>
            <a:off x="1589473" y="2065867"/>
            <a:ext cx="2944796" cy="527076"/>
          </a:xfrm>
        </p:spPr>
        <p:txBody>
          <a:bodyPr lIns="252000" rIns="180000">
            <a:noAutofit/>
          </a:bodyPr>
          <a:lstStyle>
            <a:lvl1pPr marL="0" indent="0">
              <a:spcBef>
                <a:spcPts val="0"/>
              </a:spcBef>
              <a:buNone/>
              <a:defRPr sz="1400" b="1">
                <a:solidFill>
                  <a:schemeClr val="tx1"/>
                </a:solidFill>
              </a:defRPr>
            </a:lvl1pPr>
          </a:lstStyle>
          <a:p>
            <a:pPr lvl="0"/>
            <a:r>
              <a:rPr lang="en-US" dirty="0"/>
              <a:t>Title</a:t>
            </a:r>
            <a:br>
              <a:rPr lang="en-US" dirty="0"/>
            </a:br>
            <a:r>
              <a:rPr lang="en-US" dirty="0"/>
              <a:t>Lorem Ipsum</a:t>
            </a:r>
          </a:p>
        </p:txBody>
      </p:sp>
      <p:sp>
        <p:nvSpPr>
          <p:cNvPr id="49" name="Text Placeholder 47">
            <a:extLst>
              <a:ext uri="{FF2B5EF4-FFF2-40B4-BE49-F238E27FC236}">
                <a16:creationId xmlns:a16="http://schemas.microsoft.com/office/drawing/2014/main" id="{F0015C97-C92D-448D-A6F9-8CB97390B9AB}"/>
              </a:ext>
            </a:extLst>
          </p:cNvPr>
          <p:cNvSpPr>
            <a:spLocks noGrp="1"/>
          </p:cNvSpPr>
          <p:nvPr>
            <p:ph type="body" sz="quarter" idx="20" hasCustomPrompt="1"/>
          </p:nvPr>
        </p:nvSpPr>
        <p:spPr>
          <a:xfrm>
            <a:off x="1589472" y="2856431"/>
            <a:ext cx="2935611" cy="2494419"/>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sp>
        <p:nvSpPr>
          <p:cNvPr id="51" name="Text Placeholder 47">
            <a:extLst>
              <a:ext uri="{FF2B5EF4-FFF2-40B4-BE49-F238E27FC236}">
                <a16:creationId xmlns:a16="http://schemas.microsoft.com/office/drawing/2014/main" id="{8B4064BD-65B7-462F-B840-807395A5FDFB}"/>
              </a:ext>
            </a:extLst>
          </p:cNvPr>
          <p:cNvSpPr>
            <a:spLocks noGrp="1"/>
          </p:cNvSpPr>
          <p:nvPr>
            <p:ph type="body" sz="quarter" idx="21" hasCustomPrompt="1"/>
          </p:nvPr>
        </p:nvSpPr>
        <p:spPr>
          <a:xfrm>
            <a:off x="4688141" y="2065867"/>
            <a:ext cx="2944796" cy="527076"/>
          </a:xfrm>
        </p:spPr>
        <p:txBody>
          <a:bodyPr lIns="252000" rIns="180000">
            <a:noAutofit/>
          </a:bodyPr>
          <a:lstStyle>
            <a:lvl1pPr marL="0" indent="0">
              <a:spcBef>
                <a:spcPts val="0"/>
              </a:spcBef>
              <a:buNone/>
              <a:defRPr sz="1400" b="1">
                <a:solidFill>
                  <a:schemeClr val="tx1"/>
                </a:solidFill>
              </a:defRPr>
            </a:lvl1pPr>
          </a:lstStyle>
          <a:p>
            <a:pPr lvl="0"/>
            <a:r>
              <a:rPr lang="en-US" dirty="0"/>
              <a:t>Title</a:t>
            </a:r>
            <a:br>
              <a:rPr lang="en-US" dirty="0"/>
            </a:br>
            <a:r>
              <a:rPr lang="en-US" dirty="0"/>
              <a:t>Lorem Ipsum</a:t>
            </a:r>
          </a:p>
        </p:txBody>
      </p:sp>
      <p:sp>
        <p:nvSpPr>
          <p:cNvPr id="52" name="Text Placeholder 47">
            <a:extLst>
              <a:ext uri="{FF2B5EF4-FFF2-40B4-BE49-F238E27FC236}">
                <a16:creationId xmlns:a16="http://schemas.microsoft.com/office/drawing/2014/main" id="{D00283C3-3DBA-4381-9833-9AB9F87C391B}"/>
              </a:ext>
            </a:extLst>
          </p:cNvPr>
          <p:cNvSpPr>
            <a:spLocks noGrp="1"/>
          </p:cNvSpPr>
          <p:nvPr>
            <p:ph type="body" sz="quarter" idx="22" hasCustomPrompt="1"/>
          </p:nvPr>
        </p:nvSpPr>
        <p:spPr>
          <a:xfrm>
            <a:off x="4688141" y="2856431"/>
            <a:ext cx="2935611" cy="2494419"/>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sp>
        <p:nvSpPr>
          <p:cNvPr id="53" name="Text Placeholder 47">
            <a:extLst>
              <a:ext uri="{FF2B5EF4-FFF2-40B4-BE49-F238E27FC236}">
                <a16:creationId xmlns:a16="http://schemas.microsoft.com/office/drawing/2014/main" id="{EAD8134A-B877-4A60-9879-7271F57F46E7}"/>
              </a:ext>
            </a:extLst>
          </p:cNvPr>
          <p:cNvSpPr>
            <a:spLocks noGrp="1"/>
          </p:cNvSpPr>
          <p:nvPr>
            <p:ph type="body" sz="quarter" idx="23" hasCustomPrompt="1"/>
          </p:nvPr>
        </p:nvSpPr>
        <p:spPr>
          <a:xfrm>
            <a:off x="7786809" y="2065867"/>
            <a:ext cx="2944796" cy="527076"/>
          </a:xfrm>
        </p:spPr>
        <p:txBody>
          <a:bodyPr lIns="252000" rIns="180000">
            <a:noAutofit/>
          </a:bodyPr>
          <a:lstStyle>
            <a:lvl1pPr marL="0" indent="0">
              <a:spcBef>
                <a:spcPts val="0"/>
              </a:spcBef>
              <a:buNone/>
              <a:defRPr sz="1400" b="1">
                <a:solidFill>
                  <a:schemeClr val="tx1"/>
                </a:solidFill>
              </a:defRPr>
            </a:lvl1pPr>
          </a:lstStyle>
          <a:p>
            <a:pPr lvl="0"/>
            <a:r>
              <a:rPr lang="en-US" dirty="0"/>
              <a:t>Title</a:t>
            </a:r>
            <a:br>
              <a:rPr lang="en-US" dirty="0"/>
            </a:br>
            <a:r>
              <a:rPr lang="en-US" dirty="0"/>
              <a:t>Lorem Ipsum</a:t>
            </a:r>
          </a:p>
        </p:txBody>
      </p:sp>
      <p:sp>
        <p:nvSpPr>
          <p:cNvPr id="54" name="Text Placeholder 47">
            <a:extLst>
              <a:ext uri="{FF2B5EF4-FFF2-40B4-BE49-F238E27FC236}">
                <a16:creationId xmlns:a16="http://schemas.microsoft.com/office/drawing/2014/main" id="{63A23325-76BE-4365-AA19-E6D6EDBB4C2E}"/>
              </a:ext>
            </a:extLst>
          </p:cNvPr>
          <p:cNvSpPr>
            <a:spLocks noGrp="1"/>
          </p:cNvSpPr>
          <p:nvPr>
            <p:ph type="body" sz="quarter" idx="24" hasCustomPrompt="1"/>
          </p:nvPr>
        </p:nvSpPr>
        <p:spPr>
          <a:xfrm>
            <a:off x="7786809" y="2856431"/>
            <a:ext cx="2935611" cy="2494419"/>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pic>
        <p:nvPicPr>
          <p:cNvPr id="39" name="Graphic 38">
            <a:extLst>
              <a:ext uri="{FF2B5EF4-FFF2-40B4-BE49-F238E27FC236}">
                <a16:creationId xmlns:a16="http://schemas.microsoft.com/office/drawing/2014/main" id="{BAE80F11-2F51-4D66-853F-538E338D50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40" name="Title 1">
            <a:extLst>
              <a:ext uri="{FF2B5EF4-FFF2-40B4-BE49-F238E27FC236}">
                <a16:creationId xmlns:a16="http://schemas.microsoft.com/office/drawing/2014/main" id="{138B8E85-011D-400E-AF3C-B1F4444D6A32}"/>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41" name="Text Placeholder 12">
            <a:extLst>
              <a:ext uri="{FF2B5EF4-FFF2-40B4-BE49-F238E27FC236}">
                <a16:creationId xmlns:a16="http://schemas.microsoft.com/office/drawing/2014/main" id="{9D7695AE-5DE4-4AB9-8D3B-077CFF6F59C3}"/>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3" name="Date Placeholder 2">
            <a:extLst>
              <a:ext uri="{FF2B5EF4-FFF2-40B4-BE49-F238E27FC236}">
                <a16:creationId xmlns:a16="http://schemas.microsoft.com/office/drawing/2014/main" id="{242D1440-0708-2896-221D-EE13F7C4CFC6}"/>
              </a:ext>
            </a:extLst>
          </p:cNvPr>
          <p:cNvSpPr>
            <a:spLocks noGrp="1"/>
          </p:cNvSpPr>
          <p:nvPr>
            <p:ph type="dt" sz="half" idx="25"/>
          </p:nvPr>
        </p:nvSpPr>
        <p:spPr/>
        <p:txBody>
          <a:bodyPr/>
          <a:lstStyle/>
          <a:p>
            <a:r>
              <a:rPr lang="en-US"/>
              <a:t>xDatex</a:t>
            </a:r>
            <a:endParaRPr lang="en-BE" dirty="0"/>
          </a:p>
        </p:txBody>
      </p:sp>
      <p:sp>
        <p:nvSpPr>
          <p:cNvPr id="4" name="Footer Placeholder 3">
            <a:extLst>
              <a:ext uri="{FF2B5EF4-FFF2-40B4-BE49-F238E27FC236}">
                <a16:creationId xmlns:a16="http://schemas.microsoft.com/office/drawing/2014/main" id="{26CE654F-A977-1A75-E3DF-ED6C55A35394}"/>
              </a:ext>
            </a:extLst>
          </p:cNvPr>
          <p:cNvSpPr>
            <a:spLocks noGrp="1"/>
          </p:cNvSpPr>
          <p:nvPr>
            <p:ph type="ftr" sz="quarter" idx="26"/>
          </p:nvPr>
        </p:nvSpPr>
        <p:spPr/>
        <p:txBody>
          <a:bodyPr/>
          <a:lstStyle/>
          <a:p>
            <a:pPr algn="r"/>
            <a:r>
              <a:rPr lang="en-GB"/>
              <a:t>Marketing document</a:t>
            </a:r>
            <a:endParaRPr lang="en-GB" dirty="0"/>
          </a:p>
        </p:txBody>
      </p:sp>
      <p:sp>
        <p:nvSpPr>
          <p:cNvPr id="5" name="Slide Number Placeholder 4">
            <a:extLst>
              <a:ext uri="{FF2B5EF4-FFF2-40B4-BE49-F238E27FC236}">
                <a16:creationId xmlns:a16="http://schemas.microsoft.com/office/drawing/2014/main" id="{C5F43573-68B5-4028-AD10-FA172CED1FC4}"/>
              </a:ext>
            </a:extLst>
          </p:cNvPr>
          <p:cNvSpPr>
            <a:spLocks noGrp="1"/>
          </p:cNvSpPr>
          <p:nvPr>
            <p:ph type="sldNum" sz="quarter" idx="27"/>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136459238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umns_2">
    <p:bg>
      <p:bgPr>
        <a:solidFill>
          <a:schemeClr val="bg1"/>
        </a:solidFill>
        <a:effectLst/>
      </p:bgPr>
    </p:bg>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BAE80F11-2F51-4D66-853F-538E338D50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40" name="Title 1">
            <a:extLst>
              <a:ext uri="{FF2B5EF4-FFF2-40B4-BE49-F238E27FC236}">
                <a16:creationId xmlns:a16="http://schemas.microsoft.com/office/drawing/2014/main" id="{138B8E85-011D-400E-AF3C-B1F4444D6A32}"/>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41" name="Text Placeholder 12">
            <a:extLst>
              <a:ext uri="{FF2B5EF4-FFF2-40B4-BE49-F238E27FC236}">
                <a16:creationId xmlns:a16="http://schemas.microsoft.com/office/drawing/2014/main" id="{9D7695AE-5DE4-4AB9-8D3B-077CFF6F59C3}"/>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15" name="Rectangle 14">
            <a:extLst>
              <a:ext uri="{FF2B5EF4-FFF2-40B4-BE49-F238E27FC236}">
                <a16:creationId xmlns:a16="http://schemas.microsoft.com/office/drawing/2014/main" id="{19BA38F4-BFD6-4B6B-9FCC-5773A08C4E3D}"/>
              </a:ext>
            </a:extLst>
          </p:cNvPr>
          <p:cNvSpPr>
            <a:spLocks noChangeAspect="1"/>
          </p:cNvSpPr>
          <p:nvPr userDrawn="1"/>
        </p:nvSpPr>
        <p:spPr>
          <a:xfrm>
            <a:off x="1589471" y="1684362"/>
            <a:ext cx="3767969" cy="397880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08A0BEE-DD10-4774-A60E-7A6616B800F1}"/>
              </a:ext>
            </a:extLst>
          </p:cNvPr>
          <p:cNvSpPr>
            <a:spLocks noChangeAspect="1"/>
          </p:cNvSpPr>
          <p:nvPr userDrawn="1"/>
        </p:nvSpPr>
        <p:spPr>
          <a:xfrm>
            <a:off x="6216689" y="1684361"/>
            <a:ext cx="3767969" cy="39788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D4E78A3-45EA-4E0F-B8C3-D11D483EAE2C}"/>
              </a:ext>
            </a:extLst>
          </p:cNvPr>
          <p:cNvCxnSpPr>
            <a:cxnSpLocks/>
          </p:cNvCxnSpPr>
          <p:nvPr userDrawn="1"/>
        </p:nvCxnSpPr>
        <p:spPr>
          <a:xfrm>
            <a:off x="1589471" y="5663168"/>
            <a:ext cx="376796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82EFA6-39FC-4CEE-8ED3-40479CDF636E}"/>
              </a:ext>
            </a:extLst>
          </p:cNvPr>
          <p:cNvCxnSpPr>
            <a:cxnSpLocks/>
          </p:cNvCxnSpPr>
          <p:nvPr userDrawn="1"/>
        </p:nvCxnSpPr>
        <p:spPr>
          <a:xfrm>
            <a:off x="6216689" y="5663168"/>
            <a:ext cx="376796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 Placeholder 47">
            <a:extLst>
              <a:ext uri="{FF2B5EF4-FFF2-40B4-BE49-F238E27FC236}">
                <a16:creationId xmlns:a16="http://schemas.microsoft.com/office/drawing/2014/main" id="{3EE0288D-0BF5-4344-89D1-91F83F10C33A}"/>
              </a:ext>
            </a:extLst>
          </p:cNvPr>
          <p:cNvSpPr>
            <a:spLocks noGrp="1"/>
          </p:cNvSpPr>
          <p:nvPr>
            <p:ph type="body" sz="quarter" idx="19" hasCustomPrompt="1"/>
          </p:nvPr>
        </p:nvSpPr>
        <p:spPr>
          <a:xfrm>
            <a:off x="1751477" y="2048598"/>
            <a:ext cx="3443956" cy="337268"/>
          </a:xfrm>
        </p:spPr>
        <p:txBody>
          <a:bodyPr lIns="252000" rIns="180000">
            <a:noAutofit/>
          </a:bodyPr>
          <a:lstStyle>
            <a:lvl1pPr marL="0" indent="0">
              <a:spcBef>
                <a:spcPts val="0"/>
              </a:spcBef>
              <a:buNone/>
              <a:defRPr sz="1400" b="1">
                <a:solidFill>
                  <a:schemeClr val="tx1"/>
                </a:solidFill>
              </a:defRPr>
            </a:lvl1pPr>
          </a:lstStyle>
          <a:p>
            <a:pPr lvl="0"/>
            <a:r>
              <a:rPr lang="en-US" dirty="0"/>
              <a:t>Title Lorem Ipsum</a:t>
            </a:r>
          </a:p>
        </p:txBody>
      </p:sp>
      <p:sp>
        <p:nvSpPr>
          <p:cNvPr id="20" name="Text Placeholder 47">
            <a:extLst>
              <a:ext uri="{FF2B5EF4-FFF2-40B4-BE49-F238E27FC236}">
                <a16:creationId xmlns:a16="http://schemas.microsoft.com/office/drawing/2014/main" id="{AEC96A1E-5C85-4483-A8B3-E8EAFE8EC585}"/>
              </a:ext>
            </a:extLst>
          </p:cNvPr>
          <p:cNvSpPr>
            <a:spLocks noGrp="1"/>
          </p:cNvSpPr>
          <p:nvPr>
            <p:ph type="body" sz="quarter" idx="20" hasCustomPrompt="1"/>
          </p:nvPr>
        </p:nvSpPr>
        <p:spPr>
          <a:xfrm>
            <a:off x="1751477" y="2416847"/>
            <a:ext cx="3443956" cy="1676587"/>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sp>
        <p:nvSpPr>
          <p:cNvPr id="21" name="Text Placeholder 47">
            <a:extLst>
              <a:ext uri="{FF2B5EF4-FFF2-40B4-BE49-F238E27FC236}">
                <a16:creationId xmlns:a16="http://schemas.microsoft.com/office/drawing/2014/main" id="{2D2164B3-F37C-41FB-959D-134F56337CFD}"/>
              </a:ext>
            </a:extLst>
          </p:cNvPr>
          <p:cNvSpPr>
            <a:spLocks noGrp="1"/>
          </p:cNvSpPr>
          <p:nvPr>
            <p:ph type="body" sz="quarter" idx="21" hasCustomPrompt="1"/>
          </p:nvPr>
        </p:nvSpPr>
        <p:spPr>
          <a:xfrm>
            <a:off x="6370561" y="2048598"/>
            <a:ext cx="3443956" cy="337268"/>
          </a:xfrm>
        </p:spPr>
        <p:txBody>
          <a:bodyPr lIns="252000" rIns="180000">
            <a:noAutofit/>
          </a:bodyPr>
          <a:lstStyle>
            <a:lvl1pPr marL="0" indent="0">
              <a:spcBef>
                <a:spcPts val="0"/>
              </a:spcBef>
              <a:buNone/>
              <a:defRPr sz="1400" b="1">
                <a:solidFill>
                  <a:schemeClr val="tx1"/>
                </a:solidFill>
              </a:defRPr>
            </a:lvl1pPr>
          </a:lstStyle>
          <a:p>
            <a:pPr lvl="0"/>
            <a:r>
              <a:rPr lang="en-US" dirty="0"/>
              <a:t>Title Lorem Ipsum</a:t>
            </a:r>
          </a:p>
        </p:txBody>
      </p:sp>
      <p:sp>
        <p:nvSpPr>
          <p:cNvPr id="23" name="Text Placeholder 47">
            <a:extLst>
              <a:ext uri="{FF2B5EF4-FFF2-40B4-BE49-F238E27FC236}">
                <a16:creationId xmlns:a16="http://schemas.microsoft.com/office/drawing/2014/main" id="{20200A13-6532-49ED-A548-07E919E0C2C4}"/>
              </a:ext>
            </a:extLst>
          </p:cNvPr>
          <p:cNvSpPr>
            <a:spLocks noGrp="1"/>
          </p:cNvSpPr>
          <p:nvPr>
            <p:ph type="body" sz="quarter" idx="22" hasCustomPrompt="1"/>
          </p:nvPr>
        </p:nvSpPr>
        <p:spPr>
          <a:xfrm>
            <a:off x="6370955" y="2416847"/>
            <a:ext cx="3452801" cy="1676587"/>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sp>
        <p:nvSpPr>
          <p:cNvPr id="3" name="Date Placeholder 2">
            <a:extLst>
              <a:ext uri="{FF2B5EF4-FFF2-40B4-BE49-F238E27FC236}">
                <a16:creationId xmlns:a16="http://schemas.microsoft.com/office/drawing/2014/main" id="{46483EA5-B1D8-5FC2-0B51-E23B5B98FCA3}"/>
              </a:ext>
            </a:extLst>
          </p:cNvPr>
          <p:cNvSpPr>
            <a:spLocks noGrp="1"/>
          </p:cNvSpPr>
          <p:nvPr>
            <p:ph type="dt" sz="half" idx="23"/>
          </p:nvPr>
        </p:nvSpPr>
        <p:spPr/>
        <p:txBody>
          <a:bodyPr/>
          <a:lstStyle/>
          <a:p>
            <a:r>
              <a:rPr lang="en-US"/>
              <a:t>xDatex</a:t>
            </a:r>
            <a:endParaRPr lang="en-BE" dirty="0"/>
          </a:p>
        </p:txBody>
      </p:sp>
      <p:sp>
        <p:nvSpPr>
          <p:cNvPr id="4" name="Footer Placeholder 3">
            <a:extLst>
              <a:ext uri="{FF2B5EF4-FFF2-40B4-BE49-F238E27FC236}">
                <a16:creationId xmlns:a16="http://schemas.microsoft.com/office/drawing/2014/main" id="{02DE59BB-0934-490C-D131-9BC9FBC45988}"/>
              </a:ext>
            </a:extLst>
          </p:cNvPr>
          <p:cNvSpPr>
            <a:spLocks noGrp="1"/>
          </p:cNvSpPr>
          <p:nvPr>
            <p:ph type="ftr" sz="quarter" idx="24"/>
          </p:nvPr>
        </p:nvSpPr>
        <p:spPr/>
        <p:txBody>
          <a:bodyPr/>
          <a:lstStyle/>
          <a:p>
            <a:pPr algn="r"/>
            <a:r>
              <a:rPr lang="en-GB"/>
              <a:t>Marketing document</a:t>
            </a:r>
            <a:endParaRPr lang="en-GB" dirty="0"/>
          </a:p>
        </p:txBody>
      </p:sp>
      <p:sp>
        <p:nvSpPr>
          <p:cNvPr id="5" name="Slide Number Placeholder 4">
            <a:extLst>
              <a:ext uri="{FF2B5EF4-FFF2-40B4-BE49-F238E27FC236}">
                <a16:creationId xmlns:a16="http://schemas.microsoft.com/office/drawing/2014/main" id="{35E09F36-F1E9-871C-5662-3DE934EBCCDF}"/>
              </a:ext>
            </a:extLst>
          </p:cNvPr>
          <p:cNvSpPr>
            <a:spLocks noGrp="1"/>
          </p:cNvSpPr>
          <p:nvPr>
            <p:ph type="sldNum" sz="quarter" idx="25"/>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114450410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umn_2 (image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613568-C356-485F-8AE8-756B13DED6A1}"/>
              </a:ext>
            </a:extLst>
          </p:cNvPr>
          <p:cNvSpPr>
            <a:spLocks noChangeAspect="1"/>
          </p:cNvSpPr>
          <p:nvPr userDrawn="1"/>
        </p:nvSpPr>
        <p:spPr>
          <a:xfrm>
            <a:off x="1589471" y="3009162"/>
            <a:ext cx="3767969" cy="265400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0866E33-A6AE-450B-A4AC-BD8EE8F14EEF}"/>
              </a:ext>
            </a:extLst>
          </p:cNvPr>
          <p:cNvSpPr>
            <a:spLocks noChangeAspect="1"/>
          </p:cNvSpPr>
          <p:nvPr userDrawn="1"/>
        </p:nvSpPr>
        <p:spPr>
          <a:xfrm>
            <a:off x="6216689" y="3009161"/>
            <a:ext cx="3767969" cy="26540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7B046A57-1FD8-4F68-AFD7-FB9938D2359A}"/>
              </a:ext>
            </a:extLst>
          </p:cNvPr>
          <p:cNvCxnSpPr>
            <a:cxnSpLocks/>
          </p:cNvCxnSpPr>
          <p:nvPr userDrawn="1"/>
        </p:nvCxnSpPr>
        <p:spPr>
          <a:xfrm>
            <a:off x="1589471" y="5663168"/>
            <a:ext cx="376796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C5BBE3D-9F5F-470B-8E32-6F238A73B0C8}"/>
              </a:ext>
            </a:extLst>
          </p:cNvPr>
          <p:cNvCxnSpPr>
            <a:cxnSpLocks/>
          </p:cNvCxnSpPr>
          <p:nvPr userDrawn="1"/>
        </p:nvCxnSpPr>
        <p:spPr>
          <a:xfrm>
            <a:off x="6216689" y="5663168"/>
            <a:ext cx="376796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C0D46236-CE1F-46A2-8A16-C9F5A84EC89A}"/>
              </a:ext>
            </a:extLst>
          </p:cNvPr>
          <p:cNvSpPr>
            <a:spLocks noGrp="1"/>
          </p:cNvSpPr>
          <p:nvPr>
            <p:ph type="body" sz="quarter" idx="19" hasCustomPrompt="1"/>
          </p:nvPr>
        </p:nvSpPr>
        <p:spPr>
          <a:xfrm>
            <a:off x="1751477" y="3356107"/>
            <a:ext cx="3443956" cy="337268"/>
          </a:xfrm>
        </p:spPr>
        <p:txBody>
          <a:bodyPr lIns="252000" rIns="180000">
            <a:noAutofit/>
          </a:bodyPr>
          <a:lstStyle>
            <a:lvl1pPr marL="0" indent="0">
              <a:spcBef>
                <a:spcPts val="0"/>
              </a:spcBef>
              <a:buNone/>
              <a:defRPr sz="1400" b="1">
                <a:solidFill>
                  <a:schemeClr val="tx1"/>
                </a:solidFill>
              </a:defRPr>
            </a:lvl1pPr>
          </a:lstStyle>
          <a:p>
            <a:pPr lvl="0"/>
            <a:r>
              <a:rPr lang="en-US" dirty="0"/>
              <a:t>Title Lorem Ipsum</a:t>
            </a:r>
          </a:p>
        </p:txBody>
      </p:sp>
      <p:sp>
        <p:nvSpPr>
          <p:cNvPr id="49" name="Text Placeholder 47">
            <a:extLst>
              <a:ext uri="{FF2B5EF4-FFF2-40B4-BE49-F238E27FC236}">
                <a16:creationId xmlns:a16="http://schemas.microsoft.com/office/drawing/2014/main" id="{F0015C97-C92D-448D-A6F9-8CB97390B9AB}"/>
              </a:ext>
            </a:extLst>
          </p:cNvPr>
          <p:cNvSpPr>
            <a:spLocks noGrp="1"/>
          </p:cNvSpPr>
          <p:nvPr>
            <p:ph type="body" sz="quarter" idx="20" hasCustomPrompt="1"/>
          </p:nvPr>
        </p:nvSpPr>
        <p:spPr>
          <a:xfrm>
            <a:off x="1751477" y="3724356"/>
            <a:ext cx="3443956" cy="1676587"/>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sp>
        <p:nvSpPr>
          <p:cNvPr id="51" name="Text Placeholder 47">
            <a:extLst>
              <a:ext uri="{FF2B5EF4-FFF2-40B4-BE49-F238E27FC236}">
                <a16:creationId xmlns:a16="http://schemas.microsoft.com/office/drawing/2014/main" id="{8B4064BD-65B7-462F-B840-807395A5FDFB}"/>
              </a:ext>
            </a:extLst>
          </p:cNvPr>
          <p:cNvSpPr>
            <a:spLocks noGrp="1"/>
          </p:cNvSpPr>
          <p:nvPr>
            <p:ph type="body" sz="quarter" idx="21" hasCustomPrompt="1"/>
          </p:nvPr>
        </p:nvSpPr>
        <p:spPr>
          <a:xfrm>
            <a:off x="6370561" y="3356107"/>
            <a:ext cx="3443956" cy="337268"/>
          </a:xfrm>
        </p:spPr>
        <p:txBody>
          <a:bodyPr lIns="252000" rIns="180000">
            <a:noAutofit/>
          </a:bodyPr>
          <a:lstStyle>
            <a:lvl1pPr marL="0" indent="0">
              <a:spcBef>
                <a:spcPts val="0"/>
              </a:spcBef>
              <a:buNone/>
              <a:defRPr sz="1400" b="1">
                <a:solidFill>
                  <a:schemeClr val="tx1"/>
                </a:solidFill>
              </a:defRPr>
            </a:lvl1pPr>
          </a:lstStyle>
          <a:p>
            <a:pPr lvl="0"/>
            <a:r>
              <a:rPr lang="en-US" dirty="0"/>
              <a:t>Title Lorem Ipsum</a:t>
            </a:r>
          </a:p>
        </p:txBody>
      </p:sp>
      <p:sp>
        <p:nvSpPr>
          <p:cNvPr id="52" name="Text Placeholder 47">
            <a:extLst>
              <a:ext uri="{FF2B5EF4-FFF2-40B4-BE49-F238E27FC236}">
                <a16:creationId xmlns:a16="http://schemas.microsoft.com/office/drawing/2014/main" id="{D00283C3-3DBA-4381-9833-9AB9F87C391B}"/>
              </a:ext>
            </a:extLst>
          </p:cNvPr>
          <p:cNvSpPr>
            <a:spLocks noGrp="1"/>
          </p:cNvSpPr>
          <p:nvPr>
            <p:ph type="body" sz="quarter" idx="22" hasCustomPrompt="1"/>
          </p:nvPr>
        </p:nvSpPr>
        <p:spPr>
          <a:xfrm>
            <a:off x="6370955" y="3724356"/>
            <a:ext cx="3452801" cy="1676587"/>
          </a:xfrm>
        </p:spPr>
        <p:txBody>
          <a:bodyPr lIns="252000" rIns="180000">
            <a:noAutofit/>
          </a:bodyPr>
          <a:lstStyle>
            <a:lvl1pPr marL="171450" indent="-171450">
              <a:spcBef>
                <a:spcPts val="600"/>
              </a:spcBef>
              <a:buClr>
                <a:schemeClr val="bg2"/>
              </a:buClr>
              <a:buFont typeface="Arial" panose="020B0604020202020204" pitchFamily="34" charset="0"/>
              <a:buChar char="•"/>
              <a:defRPr sz="1000" b="0">
                <a:solidFill>
                  <a:schemeClr val="tx1"/>
                </a:solidFill>
              </a:defRPr>
            </a:lvl1pPr>
          </a:lstStyle>
          <a:p>
            <a:pPr lvl="0"/>
            <a:r>
              <a:rPr lang="en-US" dirty="0"/>
              <a:t>Add Bullet points, when body copy remove the bullet points</a:t>
            </a:r>
          </a:p>
        </p:txBody>
      </p:sp>
      <p:pic>
        <p:nvPicPr>
          <p:cNvPr id="39" name="Graphic 38">
            <a:extLst>
              <a:ext uri="{FF2B5EF4-FFF2-40B4-BE49-F238E27FC236}">
                <a16:creationId xmlns:a16="http://schemas.microsoft.com/office/drawing/2014/main" id="{BAE80F11-2F51-4D66-853F-538E338D50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40" name="Title 1">
            <a:extLst>
              <a:ext uri="{FF2B5EF4-FFF2-40B4-BE49-F238E27FC236}">
                <a16:creationId xmlns:a16="http://schemas.microsoft.com/office/drawing/2014/main" id="{138B8E85-011D-400E-AF3C-B1F4444D6A32}"/>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41" name="Text Placeholder 12">
            <a:extLst>
              <a:ext uri="{FF2B5EF4-FFF2-40B4-BE49-F238E27FC236}">
                <a16:creationId xmlns:a16="http://schemas.microsoft.com/office/drawing/2014/main" id="{9D7695AE-5DE4-4AB9-8D3B-077CFF6F59C3}"/>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15" name="Picture Placeholder 3">
            <a:extLst>
              <a:ext uri="{FF2B5EF4-FFF2-40B4-BE49-F238E27FC236}">
                <a16:creationId xmlns:a16="http://schemas.microsoft.com/office/drawing/2014/main" id="{7252E859-8620-49F0-9BB3-0345CFA3E0D4}"/>
              </a:ext>
            </a:extLst>
          </p:cNvPr>
          <p:cNvSpPr>
            <a:spLocks noGrp="1"/>
          </p:cNvSpPr>
          <p:nvPr>
            <p:ph type="pic" sz="quarter" idx="15" hasCustomPrompt="1"/>
          </p:nvPr>
        </p:nvSpPr>
        <p:spPr>
          <a:xfrm>
            <a:off x="1591887" y="1684362"/>
            <a:ext cx="3765899" cy="1324800"/>
          </a:xfrm>
        </p:spPr>
        <p:txBody>
          <a:bodyPr>
            <a:normAutofit/>
          </a:bodyPr>
          <a:lstStyle>
            <a:lvl1pPr marL="0" indent="0" algn="ctr">
              <a:buNone/>
              <a:defRPr sz="2000"/>
            </a:lvl1pPr>
          </a:lstStyle>
          <a:p>
            <a:r>
              <a:rPr lang="en-US" dirty="0"/>
              <a:t>Insert image</a:t>
            </a:r>
          </a:p>
        </p:txBody>
      </p:sp>
      <p:sp>
        <p:nvSpPr>
          <p:cNvPr id="3" name="Picture Placeholder 3">
            <a:extLst>
              <a:ext uri="{FF2B5EF4-FFF2-40B4-BE49-F238E27FC236}">
                <a16:creationId xmlns:a16="http://schemas.microsoft.com/office/drawing/2014/main" id="{0FE10E6E-50AC-9F0D-94DB-E2BD97AA08C8}"/>
              </a:ext>
            </a:extLst>
          </p:cNvPr>
          <p:cNvSpPr>
            <a:spLocks noGrp="1"/>
          </p:cNvSpPr>
          <p:nvPr>
            <p:ph type="pic" sz="quarter" idx="31" hasCustomPrompt="1"/>
          </p:nvPr>
        </p:nvSpPr>
        <p:spPr>
          <a:xfrm>
            <a:off x="6218759" y="1684362"/>
            <a:ext cx="3765899" cy="1324800"/>
          </a:xfrm>
        </p:spPr>
        <p:txBody>
          <a:bodyPr>
            <a:normAutofit/>
          </a:bodyPr>
          <a:lstStyle>
            <a:lvl1pPr marL="0" indent="0" algn="ctr">
              <a:buNone/>
              <a:defRPr sz="2000"/>
            </a:lvl1pPr>
          </a:lstStyle>
          <a:p>
            <a:r>
              <a:rPr lang="en-US" dirty="0"/>
              <a:t>Insert image</a:t>
            </a:r>
          </a:p>
        </p:txBody>
      </p:sp>
      <p:sp>
        <p:nvSpPr>
          <p:cNvPr id="4" name="Date Placeholder 3">
            <a:extLst>
              <a:ext uri="{FF2B5EF4-FFF2-40B4-BE49-F238E27FC236}">
                <a16:creationId xmlns:a16="http://schemas.microsoft.com/office/drawing/2014/main" id="{BD0E95FB-9089-E5DE-2ECC-92218397D1A6}"/>
              </a:ext>
            </a:extLst>
          </p:cNvPr>
          <p:cNvSpPr>
            <a:spLocks noGrp="1"/>
          </p:cNvSpPr>
          <p:nvPr>
            <p:ph type="dt" sz="half" idx="32"/>
          </p:nvPr>
        </p:nvSpPr>
        <p:spPr/>
        <p:txBody>
          <a:bodyPr/>
          <a:lstStyle/>
          <a:p>
            <a:r>
              <a:rPr lang="en-US"/>
              <a:t>xDatex</a:t>
            </a:r>
            <a:endParaRPr lang="en-BE" dirty="0"/>
          </a:p>
        </p:txBody>
      </p:sp>
      <p:sp>
        <p:nvSpPr>
          <p:cNvPr id="5" name="Footer Placeholder 4">
            <a:extLst>
              <a:ext uri="{FF2B5EF4-FFF2-40B4-BE49-F238E27FC236}">
                <a16:creationId xmlns:a16="http://schemas.microsoft.com/office/drawing/2014/main" id="{22A36672-4FDE-404C-C348-C156199C73D0}"/>
              </a:ext>
            </a:extLst>
          </p:cNvPr>
          <p:cNvSpPr>
            <a:spLocks noGrp="1"/>
          </p:cNvSpPr>
          <p:nvPr>
            <p:ph type="ftr" sz="quarter" idx="33"/>
          </p:nvPr>
        </p:nvSpPr>
        <p:spPr/>
        <p:txBody>
          <a:bodyPr/>
          <a:lstStyle/>
          <a:p>
            <a:pPr algn="r"/>
            <a:r>
              <a:rPr lang="en-GB"/>
              <a:t>Marketing document</a:t>
            </a:r>
            <a:endParaRPr lang="en-GB" dirty="0"/>
          </a:p>
        </p:txBody>
      </p:sp>
      <p:sp>
        <p:nvSpPr>
          <p:cNvPr id="6" name="Slide Number Placeholder 5">
            <a:extLst>
              <a:ext uri="{FF2B5EF4-FFF2-40B4-BE49-F238E27FC236}">
                <a16:creationId xmlns:a16="http://schemas.microsoft.com/office/drawing/2014/main" id="{E036B134-E576-C5BB-99EA-3F8387D61E41}"/>
              </a:ext>
            </a:extLst>
          </p:cNvPr>
          <p:cNvSpPr>
            <a:spLocks noGrp="1"/>
          </p:cNvSpPr>
          <p:nvPr>
            <p:ph type="sldNum" sz="quarter" idx="34"/>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429421173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half page im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5B6359E-421D-90C7-6B61-B7695437E700}"/>
              </a:ext>
            </a:extLst>
          </p:cNvPr>
          <p:cNvSpPr>
            <a:spLocks noGrp="1"/>
          </p:cNvSpPr>
          <p:nvPr>
            <p:ph type="pic" sz="quarter" idx="16" hasCustomPrompt="1"/>
          </p:nvPr>
        </p:nvSpPr>
        <p:spPr>
          <a:xfrm>
            <a:off x="0" y="0"/>
            <a:ext cx="12192000" cy="3429000"/>
          </a:xfrm>
          <a:solidFill>
            <a:schemeClr val="bg1">
              <a:lumMod val="95000"/>
            </a:schemeClr>
          </a:solidFill>
        </p:spPr>
        <p:txBody>
          <a:bodyPr tIns="720000" anchor="t"/>
          <a:lstStyle>
            <a:lvl1pPr marL="0" indent="0" algn="ctr">
              <a:buNone/>
              <a:defRPr/>
            </a:lvl1pPr>
          </a:lstStyle>
          <a:p>
            <a:r>
              <a:rPr lang="nl-BE" dirty="0"/>
              <a:t>Insert image</a:t>
            </a:r>
            <a:endParaRPr lang="en-BE" dirty="0"/>
          </a:p>
        </p:txBody>
      </p:sp>
      <p:sp>
        <p:nvSpPr>
          <p:cNvPr id="8" name="Title 1">
            <a:extLst>
              <a:ext uri="{FF2B5EF4-FFF2-40B4-BE49-F238E27FC236}">
                <a16:creationId xmlns:a16="http://schemas.microsoft.com/office/drawing/2014/main" id="{39D262D4-1127-A160-AA49-DBFEF9043B55}"/>
              </a:ext>
            </a:extLst>
          </p:cNvPr>
          <p:cNvSpPr>
            <a:spLocks noGrp="1"/>
          </p:cNvSpPr>
          <p:nvPr>
            <p:ph type="title" hasCustomPrompt="1"/>
          </p:nvPr>
        </p:nvSpPr>
        <p:spPr>
          <a:xfrm>
            <a:off x="1953099" y="3632276"/>
            <a:ext cx="8187841" cy="850184"/>
          </a:xfrm>
        </p:spPr>
        <p:txBody>
          <a:bodyPr>
            <a:noAutofit/>
          </a:bodyPr>
          <a:lstStyle>
            <a:lvl1pPr>
              <a:defRPr sz="5400" b="1">
                <a:solidFill>
                  <a:schemeClr val="tx1"/>
                </a:solidFill>
              </a:defRPr>
            </a:lvl1pPr>
          </a:lstStyle>
          <a:p>
            <a:r>
              <a:rPr lang="en-US" dirty="0"/>
              <a:t>Chapter</a:t>
            </a:r>
            <a:endParaRPr lang="en-BE" dirty="0"/>
          </a:p>
        </p:txBody>
      </p:sp>
      <p:sp>
        <p:nvSpPr>
          <p:cNvPr id="9" name="Text Placeholder 12">
            <a:extLst>
              <a:ext uri="{FF2B5EF4-FFF2-40B4-BE49-F238E27FC236}">
                <a16:creationId xmlns:a16="http://schemas.microsoft.com/office/drawing/2014/main" id="{703BEEA3-B6EF-DA7C-FD3A-FD3780E71879}"/>
              </a:ext>
            </a:extLst>
          </p:cNvPr>
          <p:cNvSpPr>
            <a:spLocks noGrp="1"/>
          </p:cNvSpPr>
          <p:nvPr>
            <p:ph type="body" sz="quarter" idx="14" hasCustomPrompt="1"/>
          </p:nvPr>
        </p:nvSpPr>
        <p:spPr>
          <a:xfrm>
            <a:off x="1952625" y="4456435"/>
            <a:ext cx="8188325" cy="485890"/>
          </a:xfrm>
        </p:spPr>
        <p:txBody>
          <a:bodyPr>
            <a:noAutofit/>
          </a:bodyPr>
          <a:lstStyle>
            <a:lvl1pPr marL="0" indent="0">
              <a:buNone/>
              <a:defRPr sz="2400" b="0">
                <a:solidFill>
                  <a:schemeClr val="tx1"/>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13" name="Tijdelijke aanduiding voor tekst 3">
            <a:extLst>
              <a:ext uri="{FF2B5EF4-FFF2-40B4-BE49-F238E27FC236}">
                <a16:creationId xmlns:a16="http://schemas.microsoft.com/office/drawing/2014/main" id="{F61766D3-8AF7-F016-68D5-DC8699B4FC91}"/>
              </a:ext>
            </a:extLst>
          </p:cNvPr>
          <p:cNvSpPr>
            <a:spLocks noGrp="1"/>
          </p:cNvSpPr>
          <p:nvPr>
            <p:ph type="body" sz="quarter" idx="18" hasCustomPrompt="1"/>
          </p:nvPr>
        </p:nvSpPr>
        <p:spPr>
          <a:xfrm>
            <a:off x="371475" y="368301"/>
            <a:ext cx="511200" cy="4752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3" name="Date Placeholder 2">
            <a:extLst>
              <a:ext uri="{FF2B5EF4-FFF2-40B4-BE49-F238E27FC236}">
                <a16:creationId xmlns:a16="http://schemas.microsoft.com/office/drawing/2014/main" id="{5F107446-798C-6ACF-4813-17AC8954EFFB}"/>
              </a:ext>
            </a:extLst>
          </p:cNvPr>
          <p:cNvSpPr>
            <a:spLocks noGrp="1"/>
          </p:cNvSpPr>
          <p:nvPr>
            <p:ph type="dt" sz="half" idx="19"/>
          </p:nvPr>
        </p:nvSpPr>
        <p:spPr/>
        <p:txBody>
          <a:bodyPr/>
          <a:lstStyle/>
          <a:p>
            <a:r>
              <a:rPr lang="en-US"/>
              <a:t>xDatex</a:t>
            </a:r>
            <a:endParaRPr lang="en-BE" dirty="0"/>
          </a:p>
        </p:txBody>
      </p:sp>
      <p:sp>
        <p:nvSpPr>
          <p:cNvPr id="4" name="Footer Placeholder 3">
            <a:extLst>
              <a:ext uri="{FF2B5EF4-FFF2-40B4-BE49-F238E27FC236}">
                <a16:creationId xmlns:a16="http://schemas.microsoft.com/office/drawing/2014/main" id="{DBE1322A-0B27-5590-7E58-73EC95B5A7CE}"/>
              </a:ext>
            </a:extLst>
          </p:cNvPr>
          <p:cNvSpPr>
            <a:spLocks noGrp="1"/>
          </p:cNvSpPr>
          <p:nvPr>
            <p:ph type="ftr" sz="quarter" idx="20"/>
          </p:nvPr>
        </p:nvSpPr>
        <p:spPr/>
        <p:txBody>
          <a:bodyPr/>
          <a:lstStyle/>
          <a:p>
            <a:pPr algn="r"/>
            <a:r>
              <a:rPr lang="en-GB"/>
              <a:t>Marketing document</a:t>
            </a:r>
            <a:endParaRPr lang="en-GB" dirty="0"/>
          </a:p>
        </p:txBody>
      </p:sp>
      <p:sp>
        <p:nvSpPr>
          <p:cNvPr id="5" name="Slide Number Placeholder 4">
            <a:extLst>
              <a:ext uri="{FF2B5EF4-FFF2-40B4-BE49-F238E27FC236}">
                <a16:creationId xmlns:a16="http://schemas.microsoft.com/office/drawing/2014/main" id="{5FF81187-6DB5-28AC-B4C1-FD038F723C1D}"/>
              </a:ext>
            </a:extLst>
          </p:cNvPr>
          <p:cNvSpPr>
            <a:spLocks noGrp="1"/>
          </p:cNvSpPr>
          <p:nvPr>
            <p:ph type="sldNum" sz="quarter" idx="21"/>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388828779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cess Steps_5">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0733975-77BA-DDF4-1A71-605366C8047B}"/>
              </a:ext>
            </a:extLst>
          </p:cNvPr>
          <p:cNvSpPr>
            <a:spLocks noGrp="1" noChangeAspect="1"/>
          </p:cNvSpPr>
          <p:nvPr>
            <p:ph type="pic" sz="quarter" idx="24" hasCustomPrompt="1"/>
          </p:nvPr>
        </p:nvSpPr>
        <p:spPr>
          <a:xfrm>
            <a:off x="2438917" y="1236399"/>
            <a:ext cx="2437200" cy="6079414"/>
          </a:xfrm>
          <a:solidFill>
            <a:srgbClr val="5C7096"/>
          </a:solidFill>
        </p:spPr>
        <p:txBody>
          <a:bodyPr anchor="b">
            <a:normAutofit/>
          </a:bodyPr>
          <a:lstStyle>
            <a:lvl1pPr marL="0" indent="0" algn="ctr">
              <a:buNone/>
              <a:defRPr sz="2000">
                <a:solidFill>
                  <a:schemeClr val="bg1"/>
                </a:solidFill>
              </a:defRPr>
            </a:lvl1pPr>
          </a:lstStyle>
          <a:p>
            <a:r>
              <a:rPr lang="en-US" dirty="0"/>
              <a:t>Insert image</a:t>
            </a:r>
          </a:p>
        </p:txBody>
      </p:sp>
      <p:sp>
        <p:nvSpPr>
          <p:cNvPr id="15" name="Tijdelijke aanduiding voor tekst 7">
            <a:extLst>
              <a:ext uri="{FF2B5EF4-FFF2-40B4-BE49-F238E27FC236}">
                <a16:creationId xmlns:a16="http://schemas.microsoft.com/office/drawing/2014/main" id="{BE98CD58-D39D-116C-27CB-EC33593FAE75}"/>
              </a:ext>
            </a:extLst>
          </p:cNvPr>
          <p:cNvSpPr>
            <a:spLocks noGrp="1"/>
          </p:cNvSpPr>
          <p:nvPr>
            <p:ph type="body" sz="quarter" idx="22" hasCustomPrompt="1"/>
          </p:nvPr>
        </p:nvSpPr>
        <p:spPr>
          <a:xfrm>
            <a:off x="2437200" y="1235353"/>
            <a:ext cx="2437153" cy="5696245"/>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10" name="Rectangle 9">
            <a:extLst>
              <a:ext uri="{FF2B5EF4-FFF2-40B4-BE49-F238E27FC236}">
                <a16:creationId xmlns:a16="http://schemas.microsoft.com/office/drawing/2014/main" id="{80C2DAFA-0F35-7ADA-E41F-B51130F42123}"/>
              </a:ext>
            </a:extLst>
          </p:cNvPr>
          <p:cNvSpPr/>
          <p:nvPr userDrawn="1"/>
        </p:nvSpPr>
        <p:spPr>
          <a:xfrm>
            <a:off x="4870580" y="1236399"/>
            <a:ext cx="2450432" cy="5696245"/>
          </a:xfrm>
          <a:prstGeom prst="rect">
            <a:avLst/>
          </a:prstGeom>
          <a:solidFill>
            <a:srgbClr val="889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BAE80F11-2F51-4D66-853F-538E338D50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3" name="Rectangle 2">
            <a:extLst>
              <a:ext uri="{FF2B5EF4-FFF2-40B4-BE49-F238E27FC236}">
                <a16:creationId xmlns:a16="http://schemas.microsoft.com/office/drawing/2014/main" id="{7ABCBF27-E8FE-9E7D-9D88-1E426F73E94E}"/>
              </a:ext>
            </a:extLst>
          </p:cNvPr>
          <p:cNvSpPr/>
          <p:nvPr userDrawn="1"/>
        </p:nvSpPr>
        <p:spPr>
          <a:xfrm>
            <a:off x="0" y="1236399"/>
            <a:ext cx="2437200" cy="5696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id="{138B8E85-011D-400E-AF3C-B1F4444D6A32}"/>
              </a:ext>
            </a:extLst>
          </p:cNvPr>
          <p:cNvSpPr>
            <a:spLocks noGrp="1"/>
          </p:cNvSpPr>
          <p:nvPr>
            <p:ph type="title" hasCustomPrompt="1"/>
          </p:nvPr>
        </p:nvSpPr>
        <p:spPr>
          <a:xfrm>
            <a:off x="1503946" y="303789"/>
            <a:ext cx="8987591" cy="604622"/>
          </a:xfrm>
        </p:spPr>
        <p:txBody>
          <a:bodyPr>
            <a:noAutofit/>
          </a:bodyPr>
          <a:lstStyle>
            <a:lvl1pPr>
              <a:tabLst>
                <a:tab pos="1250950" algn="l"/>
              </a:tabLst>
              <a:defRPr sz="4000" b="1" spc="0" baseline="0">
                <a:solidFill>
                  <a:schemeClr val="tx1"/>
                </a:solidFill>
              </a:defRPr>
            </a:lvl1pPr>
          </a:lstStyle>
          <a:p>
            <a:r>
              <a:rPr lang="en-US" dirty="0"/>
              <a:t>Title</a:t>
            </a:r>
            <a:endParaRPr lang="en-BE" dirty="0"/>
          </a:p>
        </p:txBody>
      </p:sp>
      <p:sp>
        <p:nvSpPr>
          <p:cNvPr id="4" name="Rectangle 3">
            <a:extLst>
              <a:ext uri="{FF2B5EF4-FFF2-40B4-BE49-F238E27FC236}">
                <a16:creationId xmlns:a16="http://schemas.microsoft.com/office/drawing/2014/main" id="{FE44C750-1CC7-175B-3105-2FAF8D2918F0}"/>
              </a:ext>
            </a:extLst>
          </p:cNvPr>
          <p:cNvSpPr/>
          <p:nvPr userDrawn="1"/>
        </p:nvSpPr>
        <p:spPr>
          <a:xfrm>
            <a:off x="9754800" y="1236399"/>
            <a:ext cx="2437200" cy="5696245"/>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AE5FCD-96B4-243B-652F-F9C31460799D}"/>
              </a:ext>
            </a:extLst>
          </p:cNvPr>
          <p:cNvSpPr/>
          <p:nvPr userDrawn="1"/>
        </p:nvSpPr>
        <p:spPr>
          <a:xfrm>
            <a:off x="7321012" y="1236399"/>
            <a:ext cx="2437200" cy="5696245"/>
          </a:xfrm>
          <a:prstGeom prst="rect">
            <a:avLst/>
          </a:prstGeom>
          <a:solidFill>
            <a:srgbClr val="B8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9">
            <a:extLst>
              <a:ext uri="{FF2B5EF4-FFF2-40B4-BE49-F238E27FC236}">
                <a16:creationId xmlns:a16="http://schemas.microsoft.com/office/drawing/2014/main" id="{AA3A70AE-D05D-1CF2-5605-C8C1D2650EFF}"/>
              </a:ext>
            </a:extLst>
          </p:cNvPr>
          <p:cNvSpPr>
            <a:spLocks noGrp="1"/>
          </p:cNvSpPr>
          <p:nvPr>
            <p:ph type="body" sz="quarter" idx="35" hasCustomPrompt="1"/>
          </p:nvPr>
        </p:nvSpPr>
        <p:spPr>
          <a:xfrm>
            <a:off x="9971048" y="3385574"/>
            <a:ext cx="2004704" cy="569913"/>
          </a:xfrm>
        </p:spPr>
        <p:txBody>
          <a:bodyPr>
            <a:noAutofit/>
          </a:bodyPr>
          <a:lstStyle>
            <a:lvl1pPr marL="0" indent="0" algn="ctr">
              <a:buNone/>
              <a:defRPr sz="2400" b="1">
                <a:solidFill>
                  <a:schemeClr val="tx1"/>
                </a:solidFill>
              </a:defRPr>
            </a:lvl1pPr>
          </a:lstStyle>
          <a:p>
            <a:pPr lvl="0"/>
            <a:r>
              <a:rPr lang="en-US" dirty="0"/>
              <a:t>Step Title</a:t>
            </a:r>
          </a:p>
        </p:txBody>
      </p:sp>
      <p:sp>
        <p:nvSpPr>
          <p:cNvPr id="43" name="Text Placeholder 29">
            <a:extLst>
              <a:ext uri="{FF2B5EF4-FFF2-40B4-BE49-F238E27FC236}">
                <a16:creationId xmlns:a16="http://schemas.microsoft.com/office/drawing/2014/main" id="{A3909D82-8DA3-5819-D57F-EC06188AD112}"/>
              </a:ext>
            </a:extLst>
          </p:cNvPr>
          <p:cNvSpPr>
            <a:spLocks noGrp="1"/>
          </p:cNvSpPr>
          <p:nvPr>
            <p:ph type="body" sz="quarter" idx="36" hasCustomPrompt="1"/>
          </p:nvPr>
        </p:nvSpPr>
        <p:spPr>
          <a:xfrm>
            <a:off x="9971048" y="4283739"/>
            <a:ext cx="2004704" cy="1552857"/>
          </a:xfrm>
        </p:spPr>
        <p:txBody>
          <a:bodyPr>
            <a:noAutofit/>
          </a:bodyPr>
          <a:lstStyle>
            <a:lvl1pPr marL="0" indent="0" algn="ctr">
              <a:buNone/>
              <a:defRPr sz="1400">
                <a:solidFill>
                  <a:schemeClr val="tx1"/>
                </a:solidFill>
              </a:defRPr>
            </a:lvl1pPr>
          </a:lstStyle>
          <a:p>
            <a:pPr lvl="0"/>
            <a:r>
              <a:rPr lang="en-US" dirty="0"/>
              <a:t>Content</a:t>
            </a:r>
          </a:p>
        </p:txBody>
      </p:sp>
      <p:sp>
        <p:nvSpPr>
          <p:cNvPr id="12" name="Text Placeholder 29">
            <a:extLst>
              <a:ext uri="{FF2B5EF4-FFF2-40B4-BE49-F238E27FC236}">
                <a16:creationId xmlns:a16="http://schemas.microsoft.com/office/drawing/2014/main" id="{8449F549-99D5-C71F-7C71-F142F0FDA25A}"/>
              </a:ext>
            </a:extLst>
          </p:cNvPr>
          <p:cNvSpPr>
            <a:spLocks noGrp="1"/>
          </p:cNvSpPr>
          <p:nvPr>
            <p:ph type="body" sz="quarter" idx="38" hasCustomPrompt="1"/>
          </p:nvPr>
        </p:nvSpPr>
        <p:spPr>
          <a:xfrm>
            <a:off x="7537260" y="3385574"/>
            <a:ext cx="2004704" cy="569913"/>
          </a:xfrm>
        </p:spPr>
        <p:txBody>
          <a:bodyPr>
            <a:noAutofit/>
          </a:bodyPr>
          <a:lstStyle>
            <a:lvl1pPr marL="0" indent="0" algn="ctr">
              <a:buNone/>
              <a:defRPr sz="2400" b="1">
                <a:solidFill>
                  <a:schemeClr val="tx1"/>
                </a:solidFill>
              </a:defRPr>
            </a:lvl1pPr>
          </a:lstStyle>
          <a:p>
            <a:pPr lvl="0"/>
            <a:r>
              <a:rPr lang="en-US" dirty="0"/>
              <a:t>Step Title</a:t>
            </a:r>
          </a:p>
        </p:txBody>
      </p:sp>
      <p:sp>
        <p:nvSpPr>
          <p:cNvPr id="13" name="Text Placeholder 29">
            <a:extLst>
              <a:ext uri="{FF2B5EF4-FFF2-40B4-BE49-F238E27FC236}">
                <a16:creationId xmlns:a16="http://schemas.microsoft.com/office/drawing/2014/main" id="{8C5D3352-E9DA-68D7-307D-2ED7DFC1C94B}"/>
              </a:ext>
            </a:extLst>
          </p:cNvPr>
          <p:cNvSpPr>
            <a:spLocks noGrp="1"/>
          </p:cNvSpPr>
          <p:nvPr>
            <p:ph type="body" sz="quarter" idx="39" hasCustomPrompt="1"/>
          </p:nvPr>
        </p:nvSpPr>
        <p:spPr>
          <a:xfrm>
            <a:off x="7537260" y="4283739"/>
            <a:ext cx="2004704" cy="1552857"/>
          </a:xfrm>
        </p:spPr>
        <p:txBody>
          <a:bodyPr>
            <a:noAutofit/>
          </a:bodyPr>
          <a:lstStyle>
            <a:lvl1pPr marL="0" indent="0" algn="ctr">
              <a:buNone/>
              <a:defRPr sz="1400">
                <a:solidFill>
                  <a:schemeClr val="tx1"/>
                </a:solidFill>
              </a:defRPr>
            </a:lvl1pPr>
          </a:lstStyle>
          <a:p>
            <a:pPr lvl="0"/>
            <a:r>
              <a:rPr lang="en-US" dirty="0"/>
              <a:t>Content</a:t>
            </a:r>
          </a:p>
        </p:txBody>
      </p:sp>
      <p:sp>
        <p:nvSpPr>
          <p:cNvPr id="16" name="Text Placeholder 29">
            <a:extLst>
              <a:ext uri="{FF2B5EF4-FFF2-40B4-BE49-F238E27FC236}">
                <a16:creationId xmlns:a16="http://schemas.microsoft.com/office/drawing/2014/main" id="{3F5AE775-E4DB-30BA-D297-0BB192D4A8D6}"/>
              </a:ext>
            </a:extLst>
          </p:cNvPr>
          <p:cNvSpPr>
            <a:spLocks noGrp="1"/>
          </p:cNvSpPr>
          <p:nvPr>
            <p:ph type="body" sz="quarter" idx="41" hasCustomPrompt="1"/>
          </p:nvPr>
        </p:nvSpPr>
        <p:spPr>
          <a:xfrm>
            <a:off x="5093444" y="3385574"/>
            <a:ext cx="2004704" cy="569913"/>
          </a:xfrm>
        </p:spPr>
        <p:txBody>
          <a:bodyPr>
            <a:noAutofit/>
          </a:bodyPr>
          <a:lstStyle>
            <a:lvl1pPr marL="0" indent="0" algn="ctr">
              <a:buNone/>
              <a:defRPr sz="2400" b="1">
                <a:solidFill>
                  <a:schemeClr val="bg1"/>
                </a:solidFill>
              </a:defRPr>
            </a:lvl1pPr>
          </a:lstStyle>
          <a:p>
            <a:pPr lvl="0"/>
            <a:r>
              <a:rPr lang="en-US" dirty="0"/>
              <a:t>Step Title</a:t>
            </a:r>
          </a:p>
        </p:txBody>
      </p:sp>
      <p:sp>
        <p:nvSpPr>
          <p:cNvPr id="17" name="Text Placeholder 29">
            <a:extLst>
              <a:ext uri="{FF2B5EF4-FFF2-40B4-BE49-F238E27FC236}">
                <a16:creationId xmlns:a16="http://schemas.microsoft.com/office/drawing/2014/main" id="{8E10D696-BE01-D86B-D505-323B07E83907}"/>
              </a:ext>
            </a:extLst>
          </p:cNvPr>
          <p:cNvSpPr>
            <a:spLocks noGrp="1"/>
          </p:cNvSpPr>
          <p:nvPr>
            <p:ph type="body" sz="quarter" idx="42" hasCustomPrompt="1"/>
          </p:nvPr>
        </p:nvSpPr>
        <p:spPr>
          <a:xfrm>
            <a:off x="5093444" y="4283739"/>
            <a:ext cx="2004704" cy="1552857"/>
          </a:xfrm>
        </p:spPr>
        <p:txBody>
          <a:bodyPr>
            <a:noAutofit/>
          </a:bodyPr>
          <a:lstStyle>
            <a:lvl1pPr marL="0" indent="0" algn="ctr">
              <a:buNone/>
              <a:defRPr sz="1400">
                <a:solidFill>
                  <a:schemeClr val="bg1"/>
                </a:solidFill>
              </a:defRPr>
            </a:lvl1pPr>
          </a:lstStyle>
          <a:p>
            <a:pPr lvl="0"/>
            <a:r>
              <a:rPr lang="en-US" dirty="0"/>
              <a:t>Content</a:t>
            </a:r>
          </a:p>
        </p:txBody>
      </p:sp>
      <p:sp>
        <p:nvSpPr>
          <p:cNvPr id="19" name="Text Placeholder 29">
            <a:extLst>
              <a:ext uri="{FF2B5EF4-FFF2-40B4-BE49-F238E27FC236}">
                <a16:creationId xmlns:a16="http://schemas.microsoft.com/office/drawing/2014/main" id="{B171FF0D-6EF6-CEE7-B407-7D47C0957538}"/>
              </a:ext>
            </a:extLst>
          </p:cNvPr>
          <p:cNvSpPr>
            <a:spLocks noGrp="1"/>
          </p:cNvSpPr>
          <p:nvPr>
            <p:ph type="body" sz="quarter" idx="44" hasCustomPrompt="1"/>
          </p:nvPr>
        </p:nvSpPr>
        <p:spPr>
          <a:xfrm>
            <a:off x="2653424" y="3385574"/>
            <a:ext cx="2004704" cy="569913"/>
          </a:xfrm>
        </p:spPr>
        <p:txBody>
          <a:bodyPr>
            <a:noAutofit/>
          </a:bodyPr>
          <a:lstStyle>
            <a:lvl1pPr marL="0" indent="0" algn="ctr">
              <a:buNone/>
              <a:defRPr sz="2400" b="1">
                <a:solidFill>
                  <a:schemeClr val="bg1"/>
                </a:solidFill>
              </a:defRPr>
            </a:lvl1pPr>
          </a:lstStyle>
          <a:p>
            <a:pPr lvl="0"/>
            <a:r>
              <a:rPr lang="en-US" dirty="0"/>
              <a:t>Step Title</a:t>
            </a:r>
          </a:p>
        </p:txBody>
      </p:sp>
      <p:sp>
        <p:nvSpPr>
          <p:cNvPr id="20" name="Text Placeholder 29">
            <a:extLst>
              <a:ext uri="{FF2B5EF4-FFF2-40B4-BE49-F238E27FC236}">
                <a16:creationId xmlns:a16="http://schemas.microsoft.com/office/drawing/2014/main" id="{650F520E-99FA-F17E-362B-6BF2EDDEA28F}"/>
              </a:ext>
            </a:extLst>
          </p:cNvPr>
          <p:cNvSpPr>
            <a:spLocks noGrp="1"/>
          </p:cNvSpPr>
          <p:nvPr>
            <p:ph type="body" sz="quarter" idx="45" hasCustomPrompt="1"/>
          </p:nvPr>
        </p:nvSpPr>
        <p:spPr>
          <a:xfrm>
            <a:off x="2653424" y="4283739"/>
            <a:ext cx="2004704" cy="1552857"/>
          </a:xfrm>
        </p:spPr>
        <p:txBody>
          <a:bodyPr>
            <a:noAutofit/>
          </a:bodyPr>
          <a:lstStyle>
            <a:lvl1pPr marL="0" indent="0" algn="ctr">
              <a:buNone/>
              <a:defRPr sz="1400">
                <a:solidFill>
                  <a:schemeClr val="bg1"/>
                </a:solidFill>
              </a:defRPr>
            </a:lvl1pPr>
          </a:lstStyle>
          <a:p>
            <a:pPr lvl="0"/>
            <a:r>
              <a:rPr lang="en-US" dirty="0"/>
              <a:t>Content</a:t>
            </a:r>
          </a:p>
        </p:txBody>
      </p:sp>
      <p:sp>
        <p:nvSpPr>
          <p:cNvPr id="22" name="Picture Placeholder 23">
            <a:extLst>
              <a:ext uri="{FF2B5EF4-FFF2-40B4-BE49-F238E27FC236}">
                <a16:creationId xmlns:a16="http://schemas.microsoft.com/office/drawing/2014/main" id="{8B365903-06E8-F91E-F427-24D9FA595A9A}"/>
              </a:ext>
            </a:extLst>
          </p:cNvPr>
          <p:cNvSpPr>
            <a:spLocks noGrp="1"/>
          </p:cNvSpPr>
          <p:nvPr>
            <p:ph type="pic" sz="quarter" idx="46" hasCustomPrompt="1"/>
          </p:nvPr>
        </p:nvSpPr>
        <p:spPr>
          <a:xfrm>
            <a:off x="476285"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23" name="Text Placeholder 29">
            <a:extLst>
              <a:ext uri="{FF2B5EF4-FFF2-40B4-BE49-F238E27FC236}">
                <a16:creationId xmlns:a16="http://schemas.microsoft.com/office/drawing/2014/main" id="{08E0001A-2101-0E92-B119-9CED08304AF6}"/>
              </a:ext>
            </a:extLst>
          </p:cNvPr>
          <p:cNvSpPr>
            <a:spLocks noGrp="1"/>
          </p:cNvSpPr>
          <p:nvPr>
            <p:ph type="body" sz="quarter" idx="47" hasCustomPrompt="1"/>
          </p:nvPr>
        </p:nvSpPr>
        <p:spPr>
          <a:xfrm>
            <a:off x="216248" y="3385574"/>
            <a:ext cx="2004704" cy="569913"/>
          </a:xfrm>
        </p:spPr>
        <p:txBody>
          <a:bodyPr>
            <a:noAutofit/>
          </a:bodyPr>
          <a:lstStyle>
            <a:lvl1pPr marL="0" indent="0" algn="ctr">
              <a:buNone/>
              <a:defRPr sz="2400" b="1">
                <a:solidFill>
                  <a:schemeClr val="bg1"/>
                </a:solidFill>
              </a:defRPr>
            </a:lvl1pPr>
          </a:lstStyle>
          <a:p>
            <a:pPr lvl="0"/>
            <a:r>
              <a:rPr lang="en-US" dirty="0"/>
              <a:t>Step Title</a:t>
            </a:r>
          </a:p>
        </p:txBody>
      </p:sp>
      <p:sp>
        <p:nvSpPr>
          <p:cNvPr id="25" name="Text Placeholder 29">
            <a:extLst>
              <a:ext uri="{FF2B5EF4-FFF2-40B4-BE49-F238E27FC236}">
                <a16:creationId xmlns:a16="http://schemas.microsoft.com/office/drawing/2014/main" id="{ECB7EBE9-2659-50E6-DB69-9AF208B7C1E5}"/>
              </a:ext>
            </a:extLst>
          </p:cNvPr>
          <p:cNvSpPr>
            <a:spLocks noGrp="1"/>
          </p:cNvSpPr>
          <p:nvPr>
            <p:ph type="body" sz="quarter" idx="48" hasCustomPrompt="1"/>
          </p:nvPr>
        </p:nvSpPr>
        <p:spPr>
          <a:xfrm>
            <a:off x="216248" y="4283739"/>
            <a:ext cx="2004704" cy="1552857"/>
          </a:xfrm>
        </p:spPr>
        <p:txBody>
          <a:bodyPr>
            <a:noAutofit/>
          </a:bodyPr>
          <a:lstStyle>
            <a:lvl1pPr marL="0" indent="0" algn="ctr">
              <a:buNone/>
              <a:defRPr sz="1400">
                <a:solidFill>
                  <a:schemeClr val="bg1"/>
                </a:solidFill>
              </a:defRPr>
            </a:lvl1pPr>
          </a:lstStyle>
          <a:p>
            <a:pPr lvl="0"/>
            <a:r>
              <a:rPr lang="en-US" dirty="0"/>
              <a:t>Content</a:t>
            </a:r>
          </a:p>
        </p:txBody>
      </p:sp>
      <p:sp>
        <p:nvSpPr>
          <p:cNvPr id="7" name="Picture Placeholder 23">
            <a:extLst>
              <a:ext uri="{FF2B5EF4-FFF2-40B4-BE49-F238E27FC236}">
                <a16:creationId xmlns:a16="http://schemas.microsoft.com/office/drawing/2014/main" id="{D2D107D1-1C9C-03C8-8BC5-CB98761B9167}"/>
              </a:ext>
            </a:extLst>
          </p:cNvPr>
          <p:cNvSpPr>
            <a:spLocks noGrp="1"/>
          </p:cNvSpPr>
          <p:nvPr>
            <p:ph type="pic" sz="quarter" idx="49" hasCustomPrompt="1"/>
          </p:nvPr>
        </p:nvSpPr>
        <p:spPr>
          <a:xfrm>
            <a:off x="2913461"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8" name="Picture Placeholder 23">
            <a:extLst>
              <a:ext uri="{FF2B5EF4-FFF2-40B4-BE49-F238E27FC236}">
                <a16:creationId xmlns:a16="http://schemas.microsoft.com/office/drawing/2014/main" id="{D2DC7CC2-C18A-F755-3B0C-A5C754A2F9AA}"/>
              </a:ext>
            </a:extLst>
          </p:cNvPr>
          <p:cNvSpPr>
            <a:spLocks noGrp="1"/>
          </p:cNvSpPr>
          <p:nvPr>
            <p:ph type="pic" sz="quarter" idx="50" hasCustomPrompt="1"/>
          </p:nvPr>
        </p:nvSpPr>
        <p:spPr>
          <a:xfrm>
            <a:off x="5353481"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9" name="Picture Placeholder 23">
            <a:extLst>
              <a:ext uri="{FF2B5EF4-FFF2-40B4-BE49-F238E27FC236}">
                <a16:creationId xmlns:a16="http://schemas.microsoft.com/office/drawing/2014/main" id="{26DD6D2B-B591-8AF4-9AEF-CD3C24879347}"/>
              </a:ext>
            </a:extLst>
          </p:cNvPr>
          <p:cNvSpPr>
            <a:spLocks noGrp="1"/>
          </p:cNvSpPr>
          <p:nvPr>
            <p:ph type="pic" sz="quarter" idx="51" hasCustomPrompt="1"/>
          </p:nvPr>
        </p:nvSpPr>
        <p:spPr>
          <a:xfrm>
            <a:off x="7797297"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21" name="Picture Placeholder 23">
            <a:extLst>
              <a:ext uri="{FF2B5EF4-FFF2-40B4-BE49-F238E27FC236}">
                <a16:creationId xmlns:a16="http://schemas.microsoft.com/office/drawing/2014/main" id="{E6829020-172A-6EFE-D4E0-226FBBE68DA9}"/>
              </a:ext>
            </a:extLst>
          </p:cNvPr>
          <p:cNvSpPr>
            <a:spLocks noGrp="1"/>
          </p:cNvSpPr>
          <p:nvPr>
            <p:ph type="pic" sz="quarter" idx="52" hasCustomPrompt="1"/>
          </p:nvPr>
        </p:nvSpPr>
        <p:spPr>
          <a:xfrm>
            <a:off x="10231085"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6" name="Date Placeholder 5">
            <a:extLst>
              <a:ext uri="{FF2B5EF4-FFF2-40B4-BE49-F238E27FC236}">
                <a16:creationId xmlns:a16="http://schemas.microsoft.com/office/drawing/2014/main" id="{063D65F1-E5EF-30A7-48D5-23F9A6E9FE51}"/>
              </a:ext>
            </a:extLst>
          </p:cNvPr>
          <p:cNvSpPr>
            <a:spLocks noGrp="1"/>
          </p:cNvSpPr>
          <p:nvPr>
            <p:ph type="dt" sz="half" idx="53"/>
          </p:nvPr>
        </p:nvSpPr>
        <p:spPr/>
        <p:txBody>
          <a:bodyPr/>
          <a:lstStyle/>
          <a:p>
            <a:r>
              <a:rPr lang="en-US"/>
              <a:t>xDatex</a:t>
            </a:r>
            <a:endParaRPr lang="en-BE" dirty="0"/>
          </a:p>
        </p:txBody>
      </p:sp>
      <p:sp>
        <p:nvSpPr>
          <p:cNvPr id="11" name="Footer Placeholder 10">
            <a:extLst>
              <a:ext uri="{FF2B5EF4-FFF2-40B4-BE49-F238E27FC236}">
                <a16:creationId xmlns:a16="http://schemas.microsoft.com/office/drawing/2014/main" id="{09BA8709-957B-EF50-48CC-8B25318AFD9A}"/>
              </a:ext>
            </a:extLst>
          </p:cNvPr>
          <p:cNvSpPr>
            <a:spLocks noGrp="1"/>
          </p:cNvSpPr>
          <p:nvPr>
            <p:ph type="ftr" sz="quarter" idx="54"/>
          </p:nvPr>
        </p:nvSpPr>
        <p:spPr/>
        <p:txBody>
          <a:bodyPr/>
          <a:lstStyle/>
          <a:p>
            <a:pPr algn="r"/>
            <a:r>
              <a:rPr lang="en-GB"/>
              <a:t>Marketing document</a:t>
            </a:r>
            <a:endParaRPr lang="en-GB" dirty="0"/>
          </a:p>
        </p:txBody>
      </p:sp>
      <p:sp>
        <p:nvSpPr>
          <p:cNvPr id="18" name="Slide Number Placeholder 17">
            <a:extLst>
              <a:ext uri="{FF2B5EF4-FFF2-40B4-BE49-F238E27FC236}">
                <a16:creationId xmlns:a16="http://schemas.microsoft.com/office/drawing/2014/main" id="{68B356B8-83FB-7EC8-83AD-F6A41D4FFB77}"/>
              </a:ext>
            </a:extLst>
          </p:cNvPr>
          <p:cNvSpPr>
            <a:spLocks noGrp="1"/>
          </p:cNvSpPr>
          <p:nvPr>
            <p:ph type="sldNum" sz="quarter" idx="55"/>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24" name="Tijdelijke aanduiding voor tekst 12">
            <a:extLst>
              <a:ext uri="{FF2B5EF4-FFF2-40B4-BE49-F238E27FC236}">
                <a16:creationId xmlns:a16="http://schemas.microsoft.com/office/drawing/2014/main" id="{492DEEF1-EEA0-FB53-7CC9-798588E8241A}"/>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28" name="TextBox 8">
            <a:extLst>
              <a:ext uri="{FF2B5EF4-FFF2-40B4-BE49-F238E27FC236}">
                <a16:creationId xmlns:a16="http://schemas.microsoft.com/office/drawing/2014/main" id="{3D7F9D6C-A243-B4F9-F489-1ABB7692F8FC}"/>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9" name="Tijdelijke aanduiding voor tekst 12">
            <a:extLst>
              <a:ext uri="{FF2B5EF4-FFF2-40B4-BE49-F238E27FC236}">
                <a16:creationId xmlns:a16="http://schemas.microsoft.com/office/drawing/2014/main" id="{3CAB28FC-55C0-DE47-0A77-044D5FF486C6}"/>
              </a:ext>
            </a:extLst>
          </p:cNvPr>
          <p:cNvSpPr>
            <a:spLocks noGrp="1"/>
          </p:cNvSpPr>
          <p:nvPr>
            <p:ph type="body" sz="quarter" idx="20"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12758643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cess Steps_4">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8F713B5-CAFD-FD9D-76BD-C9B1C4FC98F9}"/>
              </a:ext>
            </a:extLst>
          </p:cNvPr>
          <p:cNvSpPr>
            <a:spLocks noGrp="1" noChangeAspect="1"/>
          </p:cNvSpPr>
          <p:nvPr>
            <p:ph type="pic" sz="quarter" idx="24" hasCustomPrompt="1"/>
          </p:nvPr>
        </p:nvSpPr>
        <p:spPr>
          <a:xfrm>
            <a:off x="3033099" y="1236400"/>
            <a:ext cx="3035456" cy="6079412"/>
          </a:xfrm>
          <a:solidFill>
            <a:srgbClr val="5C7096"/>
          </a:solidFill>
        </p:spPr>
        <p:txBody>
          <a:bodyPr anchor="b">
            <a:normAutofit/>
          </a:bodyPr>
          <a:lstStyle>
            <a:lvl1pPr marL="0" indent="0" algn="ctr">
              <a:buNone/>
              <a:defRPr sz="2000">
                <a:solidFill>
                  <a:schemeClr val="bg1"/>
                </a:solidFill>
              </a:defRPr>
            </a:lvl1pPr>
          </a:lstStyle>
          <a:p>
            <a:r>
              <a:rPr lang="en-US" dirty="0"/>
              <a:t>Insert image</a:t>
            </a:r>
          </a:p>
        </p:txBody>
      </p:sp>
      <p:sp>
        <p:nvSpPr>
          <p:cNvPr id="15" name="Tijdelijke aanduiding voor tekst 7">
            <a:extLst>
              <a:ext uri="{FF2B5EF4-FFF2-40B4-BE49-F238E27FC236}">
                <a16:creationId xmlns:a16="http://schemas.microsoft.com/office/drawing/2014/main" id="{5C239537-1CED-A4CD-C66F-7F90B14A3A00}"/>
              </a:ext>
            </a:extLst>
          </p:cNvPr>
          <p:cNvSpPr>
            <a:spLocks noGrp="1"/>
          </p:cNvSpPr>
          <p:nvPr>
            <p:ph type="body" sz="quarter" idx="22" hasCustomPrompt="1"/>
          </p:nvPr>
        </p:nvSpPr>
        <p:spPr>
          <a:xfrm>
            <a:off x="3038208" y="1236398"/>
            <a:ext cx="3030347" cy="5686913"/>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pic>
        <p:nvPicPr>
          <p:cNvPr id="39" name="Graphic 38">
            <a:extLst>
              <a:ext uri="{FF2B5EF4-FFF2-40B4-BE49-F238E27FC236}">
                <a16:creationId xmlns:a16="http://schemas.microsoft.com/office/drawing/2014/main" id="{BAE80F11-2F51-4D66-853F-538E338D50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3" name="Rectangle 2">
            <a:extLst>
              <a:ext uri="{FF2B5EF4-FFF2-40B4-BE49-F238E27FC236}">
                <a16:creationId xmlns:a16="http://schemas.microsoft.com/office/drawing/2014/main" id="{7ABCBF27-E8FE-9E7D-9D88-1E426F73E94E}"/>
              </a:ext>
            </a:extLst>
          </p:cNvPr>
          <p:cNvSpPr/>
          <p:nvPr userDrawn="1"/>
        </p:nvSpPr>
        <p:spPr>
          <a:xfrm>
            <a:off x="0" y="1236400"/>
            <a:ext cx="3038208" cy="56869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id="{138B8E85-011D-400E-AF3C-B1F4444D6A32}"/>
              </a:ext>
            </a:extLst>
          </p:cNvPr>
          <p:cNvSpPr>
            <a:spLocks noGrp="1"/>
          </p:cNvSpPr>
          <p:nvPr>
            <p:ph type="title" hasCustomPrompt="1"/>
          </p:nvPr>
        </p:nvSpPr>
        <p:spPr>
          <a:xfrm>
            <a:off x="1503946" y="303789"/>
            <a:ext cx="8987591" cy="604622"/>
          </a:xfrm>
        </p:spPr>
        <p:txBody>
          <a:bodyPr>
            <a:noAutofit/>
          </a:bodyPr>
          <a:lstStyle>
            <a:lvl1pPr>
              <a:tabLst>
                <a:tab pos="1250950" algn="l"/>
              </a:tabLst>
              <a:defRPr sz="4000" b="1" spc="0" baseline="0">
                <a:solidFill>
                  <a:schemeClr val="tx1"/>
                </a:solidFill>
              </a:defRPr>
            </a:lvl1pPr>
          </a:lstStyle>
          <a:p>
            <a:r>
              <a:rPr lang="en-US" dirty="0"/>
              <a:t>Title</a:t>
            </a:r>
            <a:endParaRPr lang="en-BE" dirty="0"/>
          </a:p>
        </p:txBody>
      </p:sp>
      <p:sp>
        <p:nvSpPr>
          <p:cNvPr id="4" name="Rectangle 3">
            <a:extLst>
              <a:ext uri="{FF2B5EF4-FFF2-40B4-BE49-F238E27FC236}">
                <a16:creationId xmlns:a16="http://schemas.microsoft.com/office/drawing/2014/main" id="{FE44C750-1CC7-175B-3105-2FAF8D2918F0}"/>
              </a:ext>
            </a:extLst>
          </p:cNvPr>
          <p:cNvSpPr/>
          <p:nvPr userDrawn="1"/>
        </p:nvSpPr>
        <p:spPr>
          <a:xfrm>
            <a:off x="9134216" y="1236400"/>
            <a:ext cx="3057784" cy="5686914"/>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AE5FCD-96B4-243B-652F-F9C31460799D}"/>
              </a:ext>
            </a:extLst>
          </p:cNvPr>
          <p:cNvSpPr/>
          <p:nvPr userDrawn="1"/>
        </p:nvSpPr>
        <p:spPr>
          <a:xfrm>
            <a:off x="6068556" y="1236400"/>
            <a:ext cx="3065660" cy="5686914"/>
          </a:xfrm>
          <a:prstGeom prst="rect">
            <a:avLst/>
          </a:prstGeom>
          <a:solidFill>
            <a:srgbClr val="B8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317FA556-1064-9A4A-FCB0-23FD452A3590}"/>
              </a:ext>
            </a:extLst>
          </p:cNvPr>
          <p:cNvSpPr>
            <a:spLocks noGrp="1"/>
          </p:cNvSpPr>
          <p:nvPr>
            <p:ph type="body" sz="quarter" idx="26" hasCustomPrompt="1"/>
          </p:nvPr>
        </p:nvSpPr>
        <p:spPr>
          <a:xfrm>
            <a:off x="371475" y="3339329"/>
            <a:ext cx="2381250" cy="569913"/>
          </a:xfrm>
        </p:spPr>
        <p:txBody>
          <a:bodyPr>
            <a:noAutofit/>
          </a:bodyPr>
          <a:lstStyle>
            <a:lvl1pPr marL="0" indent="0" algn="ctr">
              <a:buNone/>
              <a:defRPr b="1">
                <a:solidFill>
                  <a:schemeClr val="bg1"/>
                </a:solidFill>
              </a:defRPr>
            </a:lvl1pPr>
          </a:lstStyle>
          <a:p>
            <a:pPr lvl="0"/>
            <a:r>
              <a:rPr lang="en-US" dirty="0"/>
              <a:t>Step Title</a:t>
            </a:r>
          </a:p>
        </p:txBody>
      </p:sp>
      <p:sp>
        <p:nvSpPr>
          <p:cNvPr id="31" name="Text Placeholder 29">
            <a:extLst>
              <a:ext uri="{FF2B5EF4-FFF2-40B4-BE49-F238E27FC236}">
                <a16:creationId xmlns:a16="http://schemas.microsoft.com/office/drawing/2014/main" id="{F2FA4C0B-F0BF-9798-1D1C-5A786D4DC384}"/>
              </a:ext>
            </a:extLst>
          </p:cNvPr>
          <p:cNvSpPr>
            <a:spLocks noGrp="1"/>
          </p:cNvSpPr>
          <p:nvPr>
            <p:ph type="body" sz="quarter" idx="27" hasCustomPrompt="1"/>
          </p:nvPr>
        </p:nvSpPr>
        <p:spPr>
          <a:xfrm>
            <a:off x="371475" y="4283739"/>
            <a:ext cx="2381250" cy="1552857"/>
          </a:xfrm>
        </p:spPr>
        <p:txBody>
          <a:bodyPr>
            <a:noAutofit/>
          </a:bodyPr>
          <a:lstStyle>
            <a:lvl1pPr marL="0" indent="0" algn="ctr">
              <a:buNone/>
              <a:defRPr sz="1600">
                <a:solidFill>
                  <a:schemeClr val="bg1"/>
                </a:solidFill>
              </a:defRPr>
            </a:lvl1pPr>
          </a:lstStyle>
          <a:p>
            <a:pPr lvl="0"/>
            <a:r>
              <a:rPr lang="en-US" dirty="0"/>
              <a:t>Content</a:t>
            </a:r>
          </a:p>
        </p:txBody>
      </p:sp>
      <p:sp>
        <p:nvSpPr>
          <p:cNvPr id="33" name="Text Placeholder 29">
            <a:extLst>
              <a:ext uri="{FF2B5EF4-FFF2-40B4-BE49-F238E27FC236}">
                <a16:creationId xmlns:a16="http://schemas.microsoft.com/office/drawing/2014/main" id="{A2C19475-F2BF-632C-5975-840B621ED0A1}"/>
              </a:ext>
            </a:extLst>
          </p:cNvPr>
          <p:cNvSpPr>
            <a:spLocks noGrp="1"/>
          </p:cNvSpPr>
          <p:nvPr>
            <p:ph type="body" sz="quarter" idx="29" hasCustomPrompt="1"/>
          </p:nvPr>
        </p:nvSpPr>
        <p:spPr>
          <a:xfrm>
            <a:off x="3345101" y="3339329"/>
            <a:ext cx="2381250" cy="569913"/>
          </a:xfrm>
        </p:spPr>
        <p:txBody>
          <a:bodyPr>
            <a:noAutofit/>
          </a:bodyPr>
          <a:lstStyle>
            <a:lvl1pPr marL="0" indent="0" algn="ctr">
              <a:buNone/>
              <a:defRPr b="1">
                <a:solidFill>
                  <a:schemeClr val="bg1"/>
                </a:solidFill>
              </a:defRPr>
            </a:lvl1pPr>
          </a:lstStyle>
          <a:p>
            <a:pPr lvl="0"/>
            <a:r>
              <a:rPr lang="en-US" dirty="0"/>
              <a:t>Step Title</a:t>
            </a:r>
          </a:p>
        </p:txBody>
      </p:sp>
      <p:sp>
        <p:nvSpPr>
          <p:cNvPr id="34" name="Text Placeholder 29">
            <a:extLst>
              <a:ext uri="{FF2B5EF4-FFF2-40B4-BE49-F238E27FC236}">
                <a16:creationId xmlns:a16="http://schemas.microsoft.com/office/drawing/2014/main" id="{112BFC25-7935-16F1-E896-FEBB7C549B80}"/>
              </a:ext>
            </a:extLst>
          </p:cNvPr>
          <p:cNvSpPr>
            <a:spLocks noGrp="1"/>
          </p:cNvSpPr>
          <p:nvPr>
            <p:ph type="body" sz="quarter" idx="30" hasCustomPrompt="1"/>
          </p:nvPr>
        </p:nvSpPr>
        <p:spPr>
          <a:xfrm>
            <a:off x="3345101" y="4283739"/>
            <a:ext cx="2381250" cy="1552857"/>
          </a:xfrm>
        </p:spPr>
        <p:txBody>
          <a:bodyPr>
            <a:noAutofit/>
          </a:bodyPr>
          <a:lstStyle>
            <a:lvl1pPr marL="0" indent="0" algn="ctr">
              <a:buNone/>
              <a:defRPr sz="1600">
                <a:solidFill>
                  <a:schemeClr val="bg1"/>
                </a:solidFill>
              </a:defRPr>
            </a:lvl1pPr>
          </a:lstStyle>
          <a:p>
            <a:pPr lvl="0"/>
            <a:r>
              <a:rPr lang="en-US" dirty="0"/>
              <a:t>Content</a:t>
            </a:r>
          </a:p>
        </p:txBody>
      </p:sp>
      <p:sp>
        <p:nvSpPr>
          <p:cNvPr id="36" name="Text Placeholder 29">
            <a:extLst>
              <a:ext uri="{FF2B5EF4-FFF2-40B4-BE49-F238E27FC236}">
                <a16:creationId xmlns:a16="http://schemas.microsoft.com/office/drawing/2014/main" id="{123F5482-A608-6ECE-E1ED-A201DE8DF42B}"/>
              </a:ext>
            </a:extLst>
          </p:cNvPr>
          <p:cNvSpPr>
            <a:spLocks noGrp="1"/>
          </p:cNvSpPr>
          <p:nvPr>
            <p:ph type="body" sz="quarter" idx="32" hasCustomPrompt="1"/>
          </p:nvPr>
        </p:nvSpPr>
        <p:spPr>
          <a:xfrm>
            <a:off x="6379164" y="3339329"/>
            <a:ext cx="2381250" cy="569913"/>
          </a:xfrm>
        </p:spPr>
        <p:txBody>
          <a:bodyPr>
            <a:noAutofit/>
          </a:bodyPr>
          <a:lstStyle>
            <a:lvl1pPr marL="0" indent="0" algn="ctr">
              <a:buNone/>
              <a:defRPr b="1">
                <a:solidFill>
                  <a:schemeClr val="tx1"/>
                </a:solidFill>
              </a:defRPr>
            </a:lvl1pPr>
          </a:lstStyle>
          <a:p>
            <a:pPr lvl="0"/>
            <a:r>
              <a:rPr lang="en-US" dirty="0"/>
              <a:t>Step Title</a:t>
            </a:r>
          </a:p>
        </p:txBody>
      </p:sp>
      <p:sp>
        <p:nvSpPr>
          <p:cNvPr id="37" name="Text Placeholder 29">
            <a:extLst>
              <a:ext uri="{FF2B5EF4-FFF2-40B4-BE49-F238E27FC236}">
                <a16:creationId xmlns:a16="http://schemas.microsoft.com/office/drawing/2014/main" id="{32FE06E1-6791-10FE-174E-21B8455A4BC6}"/>
              </a:ext>
            </a:extLst>
          </p:cNvPr>
          <p:cNvSpPr>
            <a:spLocks noGrp="1"/>
          </p:cNvSpPr>
          <p:nvPr>
            <p:ph type="body" sz="quarter" idx="33" hasCustomPrompt="1"/>
          </p:nvPr>
        </p:nvSpPr>
        <p:spPr>
          <a:xfrm>
            <a:off x="6379164" y="4283739"/>
            <a:ext cx="2381250" cy="1552857"/>
          </a:xfrm>
        </p:spPr>
        <p:txBody>
          <a:bodyPr>
            <a:noAutofit/>
          </a:bodyPr>
          <a:lstStyle>
            <a:lvl1pPr marL="0" indent="0" algn="ctr">
              <a:buNone/>
              <a:defRPr sz="1600">
                <a:solidFill>
                  <a:schemeClr val="tx1"/>
                </a:solidFill>
              </a:defRPr>
            </a:lvl1pPr>
          </a:lstStyle>
          <a:p>
            <a:pPr lvl="0"/>
            <a:r>
              <a:rPr lang="en-US" dirty="0"/>
              <a:t>Content</a:t>
            </a:r>
          </a:p>
        </p:txBody>
      </p:sp>
      <p:sp>
        <p:nvSpPr>
          <p:cNvPr id="42" name="Text Placeholder 29">
            <a:extLst>
              <a:ext uri="{FF2B5EF4-FFF2-40B4-BE49-F238E27FC236}">
                <a16:creationId xmlns:a16="http://schemas.microsoft.com/office/drawing/2014/main" id="{AA3A70AE-D05D-1CF2-5605-C8C1D2650EFF}"/>
              </a:ext>
            </a:extLst>
          </p:cNvPr>
          <p:cNvSpPr>
            <a:spLocks noGrp="1"/>
          </p:cNvSpPr>
          <p:nvPr>
            <p:ph type="body" sz="quarter" idx="35" hasCustomPrompt="1"/>
          </p:nvPr>
        </p:nvSpPr>
        <p:spPr>
          <a:xfrm>
            <a:off x="9472483" y="3339329"/>
            <a:ext cx="2381250" cy="569913"/>
          </a:xfrm>
        </p:spPr>
        <p:txBody>
          <a:bodyPr>
            <a:noAutofit/>
          </a:bodyPr>
          <a:lstStyle>
            <a:lvl1pPr marL="0" indent="0" algn="ctr">
              <a:buNone/>
              <a:defRPr b="1">
                <a:solidFill>
                  <a:schemeClr val="tx1"/>
                </a:solidFill>
              </a:defRPr>
            </a:lvl1pPr>
          </a:lstStyle>
          <a:p>
            <a:pPr lvl="0"/>
            <a:r>
              <a:rPr lang="en-US" dirty="0"/>
              <a:t>Step Title</a:t>
            </a:r>
          </a:p>
        </p:txBody>
      </p:sp>
      <p:sp>
        <p:nvSpPr>
          <p:cNvPr id="43" name="Text Placeholder 29">
            <a:extLst>
              <a:ext uri="{FF2B5EF4-FFF2-40B4-BE49-F238E27FC236}">
                <a16:creationId xmlns:a16="http://schemas.microsoft.com/office/drawing/2014/main" id="{A3909D82-8DA3-5819-D57F-EC06188AD112}"/>
              </a:ext>
            </a:extLst>
          </p:cNvPr>
          <p:cNvSpPr>
            <a:spLocks noGrp="1"/>
          </p:cNvSpPr>
          <p:nvPr>
            <p:ph type="body" sz="quarter" idx="36" hasCustomPrompt="1"/>
          </p:nvPr>
        </p:nvSpPr>
        <p:spPr>
          <a:xfrm>
            <a:off x="9472483" y="4283739"/>
            <a:ext cx="2381250" cy="1552857"/>
          </a:xfrm>
        </p:spPr>
        <p:txBody>
          <a:bodyPr>
            <a:noAutofit/>
          </a:bodyPr>
          <a:lstStyle>
            <a:lvl1pPr marL="0" indent="0" algn="ctr">
              <a:buNone/>
              <a:defRPr sz="1600">
                <a:solidFill>
                  <a:schemeClr val="tx1"/>
                </a:solidFill>
              </a:defRPr>
            </a:lvl1pPr>
          </a:lstStyle>
          <a:p>
            <a:pPr lvl="0"/>
            <a:r>
              <a:rPr lang="en-US" dirty="0"/>
              <a:t>Content</a:t>
            </a:r>
          </a:p>
        </p:txBody>
      </p:sp>
      <p:sp>
        <p:nvSpPr>
          <p:cNvPr id="7" name="Picture Placeholder 23">
            <a:extLst>
              <a:ext uri="{FF2B5EF4-FFF2-40B4-BE49-F238E27FC236}">
                <a16:creationId xmlns:a16="http://schemas.microsoft.com/office/drawing/2014/main" id="{FAFE63F1-431B-AC72-76B2-3F1B11463095}"/>
              </a:ext>
            </a:extLst>
          </p:cNvPr>
          <p:cNvSpPr>
            <a:spLocks noGrp="1"/>
          </p:cNvSpPr>
          <p:nvPr>
            <p:ph type="pic" sz="quarter" idx="46" hasCustomPrompt="1"/>
          </p:nvPr>
        </p:nvSpPr>
        <p:spPr>
          <a:xfrm>
            <a:off x="819784" y="1679026"/>
            <a:ext cx="1484631" cy="1484631"/>
          </a:xfrm>
        </p:spPr>
        <p:txBody>
          <a:bodyPr>
            <a:normAutofit/>
          </a:bodyPr>
          <a:lstStyle>
            <a:lvl1pPr marL="0" indent="0">
              <a:buNone/>
              <a:defRPr sz="1800">
                <a:solidFill>
                  <a:schemeClr val="bg1"/>
                </a:solidFill>
              </a:defRPr>
            </a:lvl1pPr>
          </a:lstStyle>
          <a:p>
            <a:r>
              <a:rPr lang="en-US" dirty="0"/>
              <a:t>Number</a:t>
            </a:r>
          </a:p>
        </p:txBody>
      </p:sp>
      <p:sp>
        <p:nvSpPr>
          <p:cNvPr id="8" name="Picture Placeholder 23">
            <a:extLst>
              <a:ext uri="{FF2B5EF4-FFF2-40B4-BE49-F238E27FC236}">
                <a16:creationId xmlns:a16="http://schemas.microsoft.com/office/drawing/2014/main" id="{6B7E86E9-DB67-D4DD-A86C-3344CCBE3E88}"/>
              </a:ext>
            </a:extLst>
          </p:cNvPr>
          <p:cNvSpPr>
            <a:spLocks noGrp="1"/>
          </p:cNvSpPr>
          <p:nvPr>
            <p:ph type="pic" sz="quarter" idx="49" hasCustomPrompt="1"/>
          </p:nvPr>
        </p:nvSpPr>
        <p:spPr>
          <a:xfrm>
            <a:off x="3808357" y="1679026"/>
            <a:ext cx="1484631" cy="1484631"/>
          </a:xfrm>
        </p:spPr>
        <p:txBody>
          <a:bodyPr>
            <a:normAutofit/>
          </a:bodyPr>
          <a:lstStyle>
            <a:lvl1pPr marL="0" indent="0">
              <a:buNone/>
              <a:defRPr sz="1800">
                <a:solidFill>
                  <a:schemeClr val="bg1"/>
                </a:solidFill>
              </a:defRPr>
            </a:lvl1pPr>
          </a:lstStyle>
          <a:p>
            <a:r>
              <a:rPr lang="en-US" dirty="0"/>
              <a:t>Number</a:t>
            </a:r>
          </a:p>
        </p:txBody>
      </p:sp>
      <p:sp>
        <p:nvSpPr>
          <p:cNvPr id="9" name="Picture Placeholder 23">
            <a:extLst>
              <a:ext uri="{FF2B5EF4-FFF2-40B4-BE49-F238E27FC236}">
                <a16:creationId xmlns:a16="http://schemas.microsoft.com/office/drawing/2014/main" id="{9F6141C8-E930-E381-B6E2-E41C10EE59F7}"/>
              </a:ext>
            </a:extLst>
          </p:cNvPr>
          <p:cNvSpPr>
            <a:spLocks noGrp="1"/>
          </p:cNvSpPr>
          <p:nvPr>
            <p:ph type="pic" sz="quarter" idx="50" hasCustomPrompt="1"/>
          </p:nvPr>
        </p:nvSpPr>
        <p:spPr>
          <a:xfrm>
            <a:off x="6863008" y="1679026"/>
            <a:ext cx="1484631" cy="1484631"/>
          </a:xfrm>
        </p:spPr>
        <p:txBody>
          <a:bodyPr>
            <a:normAutofit/>
          </a:bodyPr>
          <a:lstStyle>
            <a:lvl1pPr marL="0" indent="0">
              <a:buNone/>
              <a:defRPr sz="1800">
                <a:solidFill>
                  <a:schemeClr val="bg1"/>
                </a:solidFill>
              </a:defRPr>
            </a:lvl1pPr>
          </a:lstStyle>
          <a:p>
            <a:r>
              <a:rPr lang="en-US" dirty="0"/>
              <a:t>Number</a:t>
            </a:r>
          </a:p>
        </p:txBody>
      </p:sp>
      <p:sp>
        <p:nvSpPr>
          <p:cNvPr id="10" name="Picture Placeholder 23">
            <a:extLst>
              <a:ext uri="{FF2B5EF4-FFF2-40B4-BE49-F238E27FC236}">
                <a16:creationId xmlns:a16="http://schemas.microsoft.com/office/drawing/2014/main" id="{C1BF35A6-752F-1E1C-9C6A-98588963470C}"/>
              </a:ext>
            </a:extLst>
          </p:cNvPr>
          <p:cNvSpPr>
            <a:spLocks noGrp="1"/>
          </p:cNvSpPr>
          <p:nvPr>
            <p:ph type="pic" sz="quarter" idx="51" hasCustomPrompt="1"/>
          </p:nvPr>
        </p:nvSpPr>
        <p:spPr>
          <a:xfrm>
            <a:off x="9920792" y="1679026"/>
            <a:ext cx="1484631" cy="1484631"/>
          </a:xfrm>
        </p:spPr>
        <p:txBody>
          <a:bodyPr>
            <a:normAutofit/>
          </a:bodyPr>
          <a:lstStyle>
            <a:lvl1pPr marL="0" indent="0">
              <a:buNone/>
              <a:defRPr sz="1800">
                <a:solidFill>
                  <a:schemeClr val="bg1"/>
                </a:solidFill>
              </a:defRPr>
            </a:lvl1pPr>
          </a:lstStyle>
          <a:p>
            <a:r>
              <a:rPr lang="en-US" dirty="0"/>
              <a:t>Number</a:t>
            </a:r>
          </a:p>
        </p:txBody>
      </p:sp>
      <p:sp>
        <p:nvSpPr>
          <p:cNvPr id="13" name="Date Placeholder 12">
            <a:extLst>
              <a:ext uri="{FF2B5EF4-FFF2-40B4-BE49-F238E27FC236}">
                <a16:creationId xmlns:a16="http://schemas.microsoft.com/office/drawing/2014/main" id="{6E06F41F-35C0-2A42-7359-3172970EC132}"/>
              </a:ext>
            </a:extLst>
          </p:cNvPr>
          <p:cNvSpPr>
            <a:spLocks noGrp="1"/>
          </p:cNvSpPr>
          <p:nvPr>
            <p:ph type="dt" sz="half" idx="52"/>
          </p:nvPr>
        </p:nvSpPr>
        <p:spPr/>
        <p:txBody>
          <a:bodyPr/>
          <a:lstStyle/>
          <a:p>
            <a:r>
              <a:rPr lang="en-US"/>
              <a:t>xDatex</a:t>
            </a:r>
            <a:endParaRPr lang="en-BE" dirty="0"/>
          </a:p>
        </p:txBody>
      </p:sp>
      <p:sp>
        <p:nvSpPr>
          <p:cNvPr id="17" name="Footer Placeholder 16">
            <a:extLst>
              <a:ext uri="{FF2B5EF4-FFF2-40B4-BE49-F238E27FC236}">
                <a16:creationId xmlns:a16="http://schemas.microsoft.com/office/drawing/2014/main" id="{DAA1AC98-1AC4-052E-C69A-D74946B5DC71}"/>
              </a:ext>
            </a:extLst>
          </p:cNvPr>
          <p:cNvSpPr>
            <a:spLocks noGrp="1"/>
          </p:cNvSpPr>
          <p:nvPr>
            <p:ph type="ftr" sz="quarter" idx="53"/>
          </p:nvPr>
        </p:nvSpPr>
        <p:spPr/>
        <p:txBody>
          <a:bodyPr/>
          <a:lstStyle/>
          <a:p>
            <a:pPr algn="r"/>
            <a:r>
              <a:rPr lang="en-GB"/>
              <a:t>Marketing document</a:t>
            </a:r>
            <a:endParaRPr lang="en-GB" dirty="0"/>
          </a:p>
        </p:txBody>
      </p:sp>
      <p:sp>
        <p:nvSpPr>
          <p:cNvPr id="18" name="Slide Number Placeholder 17">
            <a:extLst>
              <a:ext uri="{FF2B5EF4-FFF2-40B4-BE49-F238E27FC236}">
                <a16:creationId xmlns:a16="http://schemas.microsoft.com/office/drawing/2014/main" id="{CFAD445C-5DE9-142E-93AB-62F5A873082B}"/>
              </a:ext>
            </a:extLst>
          </p:cNvPr>
          <p:cNvSpPr>
            <a:spLocks noGrp="1"/>
          </p:cNvSpPr>
          <p:nvPr>
            <p:ph type="sldNum" sz="quarter" idx="54"/>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19" name="Tijdelijke aanduiding voor tekst 12">
            <a:extLst>
              <a:ext uri="{FF2B5EF4-FFF2-40B4-BE49-F238E27FC236}">
                <a16:creationId xmlns:a16="http://schemas.microsoft.com/office/drawing/2014/main" id="{71977C94-8F41-EFCC-370C-11CBEBF90BE0}"/>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20" name="TextBox 8">
            <a:extLst>
              <a:ext uri="{FF2B5EF4-FFF2-40B4-BE49-F238E27FC236}">
                <a16:creationId xmlns:a16="http://schemas.microsoft.com/office/drawing/2014/main" id="{AD442CAB-790E-EBE5-7295-815F67C8BE35}"/>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1" name="Tijdelijke aanduiding voor tekst 12">
            <a:extLst>
              <a:ext uri="{FF2B5EF4-FFF2-40B4-BE49-F238E27FC236}">
                <a16:creationId xmlns:a16="http://schemas.microsoft.com/office/drawing/2014/main" id="{0A572079-518D-9D77-3D93-B1EDF680FB9A}"/>
              </a:ext>
            </a:extLst>
          </p:cNvPr>
          <p:cNvSpPr>
            <a:spLocks noGrp="1"/>
          </p:cNvSpPr>
          <p:nvPr>
            <p:ph type="body" sz="quarter" idx="20"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203579012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cess Steps_3">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81B256E-AF0B-04B2-9E4D-E255AA82CC7C}"/>
              </a:ext>
            </a:extLst>
          </p:cNvPr>
          <p:cNvSpPr>
            <a:spLocks noGrp="1" noChangeAspect="1"/>
          </p:cNvSpPr>
          <p:nvPr>
            <p:ph type="pic" sz="quarter" idx="24" hasCustomPrompt="1"/>
          </p:nvPr>
        </p:nvSpPr>
        <p:spPr>
          <a:xfrm>
            <a:off x="4060425" y="1236399"/>
            <a:ext cx="4067173" cy="6079413"/>
          </a:xfrm>
          <a:solidFill>
            <a:srgbClr val="5C7096"/>
          </a:solidFill>
        </p:spPr>
        <p:txBody>
          <a:bodyPr anchor="b">
            <a:normAutofit/>
          </a:bodyPr>
          <a:lstStyle>
            <a:lvl1pPr marL="0" indent="0" algn="ctr">
              <a:buNone/>
              <a:defRPr sz="2000">
                <a:solidFill>
                  <a:schemeClr val="bg1"/>
                </a:solidFill>
              </a:defRPr>
            </a:lvl1pPr>
          </a:lstStyle>
          <a:p>
            <a:r>
              <a:rPr lang="en-US" dirty="0"/>
              <a:t>Insert image</a:t>
            </a:r>
          </a:p>
        </p:txBody>
      </p:sp>
      <p:sp>
        <p:nvSpPr>
          <p:cNvPr id="17" name="Tijdelijke aanduiding voor tekst 7">
            <a:extLst>
              <a:ext uri="{FF2B5EF4-FFF2-40B4-BE49-F238E27FC236}">
                <a16:creationId xmlns:a16="http://schemas.microsoft.com/office/drawing/2014/main" id="{EC8FFE62-EA49-9CE0-7F55-163F42A7B3E9}"/>
              </a:ext>
            </a:extLst>
          </p:cNvPr>
          <p:cNvSpPr>
            <a:spLocks noGrp="1"/>
          </p:cNvSpPr>
          <p:nvPr>
            <p:ph type="body" sz="quarter" idx="22" hasCustomPrompt="1"/>
          </p:nvPr>
        </p:nvSpPr>
        <p:spPr>
          <a:xfrm>
            <a:off x="4056691" y="1236399"/>
            <a:ext cx="4070907" cy="5686913"/>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pic>
        <p:nvPicPr>
          <p:cNvPr id="39" name="Graphic 38">
            <a:extLst>
              <a:ext uri="{FF2B5EF4-FFF2-40B4-BE49-F238E27FC236}">
                <a16:creationId xmlns:a16="http://schemas.microsoft.com/office/drawing/2014/main" id="{BAE80F11-2F51-4D66-853F-538E338D50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3" name="Rectangle 2">
            <a:extLst>
              <a:ext uri="{FF2B5EF4-FFF2-40B4-BE49-F238E27FC236}">
                <a16:creationId xmlns:a16="http://schemas.microsoft.com/office/drawing/2014/main" id="{7ABCBF27-E8FE-9E7D-9D88-1E426F73E94E}"/>
              </a:ext>
            </a:extLst>
          </p:cNvPr>
          <p:cNvSpPr/>
          <p:nvPr userDrawn="1"/>
        </p:nvSpPr>
        <p:spPr>
          <a:xfrm>
            <a:off x="0" y="1236399"/>
            <a:ext cx="4064400" cy="5696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id="{138B8E85-011D-400E-AF3C-B1F4444D6A32}"/>
              </a:ext>
            </a:extLst>
          </p:cNvPr>
          <p:cNvSpPr>
            <a:spLocks noGrp="1"/>
          </p:cNvSpPr>
          <p:nvPr>
            <p:ph type="title" hasCustomPrompt="1"/>
          </p:nvPr>
        </p:nvSpPr>
        <p:spPr>
          <a:xfrm>
            <a:off x="1503946" y="303789"/>
            <a:ext cx="8987591" cy="604622"/>
          </a:xfrm>
        </p:spPr>
        <p:txBody>
          <a:bodyPr>
            <a:noAutofit/>
          </a:bodyPr>
          <a:lstStyle>
            <a:lvl1pPr>
              <a:tabLst>
                <a:tab pos="1250950" algn="l"/>
              </a:tabLst>
              <a:defRPr sz="4000" b="1" spc="0" baseline="0">
                <a:solidFill>
                  <a:schemeClr val="tx1"/>
                </a:solidFill>
              </a:defRPr>
            </a:lvl1pPr>
          </a:lstStyle>
          <a:p>
            <a:r>
              <a:rPr lang="en-US" dirty="0"/>
              <a:t>Title</a:t>
            </a:r>
            <a:endParaRPr lang="en-BE" dirty="0"/>
          </a:p>
        </p:txBody>
      </p:sp>
      <p:sp>
        <p:nvSpPr>
          <p:cNvPr id="5" name="Rectangle 4">
            <a:extLst>
              <a:ext uri="{FF2B5EF4-FFF2-40B4-BE49-F238E27FC236}">
                <a16:creationId xmlns:a16="http://schemas.microsoft.com/office/drawing/2014/main" id="{7CAE5FCD-96B4-243B-652F-F9C31460799D}"/>
              </a:ext>
            </a:extLst>
          </p:cNvPr>
          <p:cNvSpPr/>
          <p:nvPr userDrawn="1"/>
        </p:nvSpPr>
        <p:spPr>
          <a:xfrm>
            <a:off x="8127600" y="1236399"/>
            <a:ext cx="4064400" cy="5696245"/>
          </a:xfrm>
          <a:prstGeom prst="rect">
            <a:avLst/>
          </a:prstGeom>
          <a:solidFill>
            <a:srgbClr val="B8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317FA556-1064-9A4A-FCB0-23FD452A3590}"/>
              </a:ext>
            </a:extLst>
          </p:cNvPr>
          <p:cNvSpPr>
            <a:spLocks noGrp="1"/>
          </p:cNvSpPr>
          <p:nvPr>
            <p:ph type="body" sz="quarter" idx="26" hasCustomPrompt="1"/>
          </p:nvPr>
        </p:nvSpPr>
        <p:spPr>
          <a:xfrm>
            <a:off x="841575" y="3429000"/>
            <a:ext cx="2381250" cy="569913"/>
          </a:xfrm>
        </p:spPr>
        <p:txBody>
          <a:bodyPr>
            <a:noAutofit/>
          </a:bodyPr>
          <a:lstStyle>
            <a:lvl1pPr marL="0" indent="0" algn="ctr">
              <a:buNone/>
              <a:defRPr b="1">
                <a:solidFill>
                  <a:schemeClr val="bg1"/>
                </a:solidFill>
              </a:defRPr>
            </a:lvl1pPr>
          </a:lstStyle>
          <a:p>
            <a:pPr lvl="0"/>
            <a:r>
              <a:rPr lang="en-US" dirty="0"/>
              <a:t>Step Title</a:t>
            </a:r>
          </a:p>
        </p:txBody>
      </p:sp>
      <p:sp>
        <p:nvSpPr>
          <p:cNvPr id="31" name="Text Placeholder 29">
            <a:extLst>
              <a:ext uri="{FF2B5EF4-FFF2-40B4-BE49-F238E27FC236}">
                <a16:creationId xmlns:a16="http://schemas.microsoft.com/office/drawing/2014/main" id="{F2FA4C0B-F0BF-9798-1D1C-5A786D4DC384}"/>
              </a:ext>
            </a:extLst>
          </p:cNvPr>
          <p:cNvSpPr>
            <a:spLocks noGrp="1"/>
          </p:cNvSpPr>
          <p:nvPr>
            <p:ph type="body" sz="quarter" idx="27" hasCustomPrompt="1"/>
          </p:nvPr>
        </p:nvSpPr>
        <p:spPr>
          <a:xfrm>
            <a:off x="841575" y="4283739"/>
            <a:ext cx="2381250" cy="1552857"/>
          </a:xfrm>
        </p:spPr>
        <p:txBody>
          <a:bodyPr>
            <a:noAutofit/>
          </a:bodyPr>
          <a:lstStyle>
            <a:lvl1pPr marL="0" indent="0" algn="ctr">
              <a:buNone/>
              <a:defRPr sz="1600">
                <a:solidFill>
                  <a:schemeClr val="bg1"/>
                </a:solidFill>
              </a:defRPr>
            </a:lvl1pPr>
          </a:lstStyle>
          <a:p>
            <a:pPr lvl="0"/>
            <a:r>
              <a:rPr lang="en-US" dirty="0"/>
              <a:t>Content</a:t>
            </a:r>
          </a:p>
        </p:txBody>
      </p:sp>
      <p:sp>
        <p:nvSpPr>
          <p:cNvPr id="33" name="Text Placeholder 29">
            <a:extLst>
              <a:ext uri="{FF2B5EF4-FFF2-40B4-BE49-F238E27FC236}">
                <a16:creationId xmlns:a16="http://schemas.microsoft.com/office/drawing/2014/main" id="{A2C19475-F2BF-632C-5975-840B621ED0A1}"/>
              </a:ext>
            </a:extLst>
          </p:cNvPr>
          <p:cNvSpPr>
            <a:spLocks noGrp="1"/>
          </p:cNvSpPr>
          <p:nvPr>
            <p:ph type="body" sz="quarter" idx="29" hasCustomPrompt="1"/>
          </p:nvPr>
        </p:nvSpPr>
        <p:spPr>
          <a:xfrm>
            <a:off x="4901519" y="3429000"/>
            <a:ext cx="2381250" cy="569913"/>
          </a:xfrm>
        </p:spPr>
        <p:txBody>
          <a:bodyPr>
            <a:noAutofit/>
          </a:bodyPr>
          <a:lstStyle>
            <a:lvl1pPr marL="0" indent="0" algn="ctr">
              <a:buNone/>
              <a:defRPr b="1">
                <a:solidFill>
                  <a:schemeClr val="bg1"/>
                </a:solidFill>
              </a:defRPr>
            </a:lvl1pPr>
          </a:lstStyle>
          <a:p>
            <a:pPr lvl="0"/>
            <a:r>
              <a:rPr lang="en-US" dirty="0"/>
              <a:t>Step Title</a:t>
            </a:r>
          </a:p>
        </p:txBody>
      </p:sp>
      <p:sp>
        <p:nvSpPr>
          <p:cNvPr id="34" name="Text Placeholder 29">
            <a:extLst>
              <a:ext uri="{FF2B5EF4-FFF2-40B4-BE49-F238E27FC236}">
                <a16:creationId xmlns:a16="http://schemas.microsoft.com/office/drawing/2014/main" id="{112BFC25-7935-16F1-E896-FEBB7C549B80}"/>
              </a:ext>
            </a:extLst>
          </p:cNvPr>
          <p:cNvSpPr>
            <a:spLocks noGrp="1"/>
          </p:cNvSpPr>
          <p:nvPr>
            <p:ph type="body" sz="quarter" idx="30" hasCustomPrompt="1"/>
          </p:nvPr>
        </p:nvSpPr>
        <p:spPr>
          <a:xfrm>
            <a:off x="4901519" y="4283739"/>
            <a:ext cx="2381250" cy="1552857"/>
          </a:xfrm>
        </p:spPr>
        <p:txBody>
          <a:bodyPr>
            <a:noAutofit/>
          </a:bodyPr>
          <a:lstStyle>
            <a:lvl1pPr marL="0" indent="0" algn="ctr">
              <a:buNone/>
              <a:defRPr sz="1600">
                <a:solidFill>
                  <a:schemeClr val="bg1"/>
                </a:solidFill>
              </a:defRPr>
            </a:lvl1pPr>
          </a:lstStyle>
          <a:p>
            <a:pPr lvl="0"/>
            <a:r>
              <a:rPr lang="en-US" dirty="0"/>
              <a:t>Content</a:t>
            </a:r>
          </a:p>
        </p:txBody>
      </p:sp>
      <p:sp>
        <p:nvSpPr>
          <p:cNvPr id="36" name="Text Placeholder 29">
            <a:extLst>
              <a:ext uri="{FF2B5EF4-FFF2-40B4-BE49-F238E27FC236}">
                <a16:creationId xmlns:a16="http://schemas.microsoft.com/office/drawing/2014/main" id="{123F5482-A608-6ECE-E1ED-A201DE8DF42B}"/>
              </a:ext>
            </a:extLst>
          </p:cNvPr>
          <p:cNvSpPr>
            <a:spLocks noGrp="1"/>
          </p:cNvSpPr>
          <p:nvPr>
            <p:ph type="body" sz="quarter" idx="32" hasCustomPrompt="1"/>
          </p:nvPr>
        </p:nvSpPr>
        <p:spPr>
          <a:xfrm>
            <a:off x="8969175" y="3429000"/>
            <a:ext cx="2381250" cy="569913"/>
          </a:xfrm>
        </p:spPr>
        <p:txBody>
          <a:bodyPr>
            <a:noAutofit/>
          </a:bodyPr>
          <a:lstStyle>
            <a:lvl1pPr marL="0" indent="0" algn="ctr">
              <a:buNone/>
              <a:defRPr b="1">
                <a:solidFill>
                  <a:schemeClr val="tx1"/>
                </a:solidFill>
              </a:defRPr>
            </a:lvl1pPr>
          </a:lstStyle>
          <a:p>
            <a:pPr lvl="0"/>
            <a:r>
              <a:rPr lang="en-US" dirty="0"/>
              <a:t>Step Title</a:t>
            </a:r>
          </a:p>
        </p:txBody>
      </p:sp>
      <p:sp>
        <p:nvSpPr>
          <p:cNvPr id="37" name="Text Placeholder 29">
            <a:extLst>
              <a:ext uri="{FF2B5EF4-FFF2-40B4-BE49-F238E27FC236}">
                <a16:creationId xmlns:a16="http://schemas.microsoft.com/office/drawing/2014/main" id="{32FE06E1-6791-10FE-174E-21B8455A4BC6}"/>
              </a:ext>
            </a:extLst>
          </p:cNvPr>
          <p:cNvSpPr>
            <a:spLocks noGrp="1"/>
          </p:cNvSpPr>
          <p:nvPr>
            <p:ph type="body" sz="quarter" idx="33" hasCustomPrompt="1"/>
          </p:nvPr>
        </p:nvSpPr>
        <p:spPr>
          <a:xfrm>
            <a:off x="8969175" y="4283739"/>
            <a:ext cx="2381250" cy="1552857"/>
          </a:xfrm>
        </p:spPr>
        <p:txBody>
          <a:bodyPr>
            <a:noAutofit/>
          </a:bodyPr>
          <a:lstStyle>
            <a:lvl1pPr marL="0" indent="0" algn="ctr">
              <a:buNone/>
              <a:defRPr sz="1600">
                <a:solidFill>
                  <a:schemeClr val="tx1"/>
                </a:solidFill>
              </a:defRPr>
            </a:lvl1pPr>
          </a:lstStyle>
          <a:p>
            <a:pPr lvl="0"/>
            <a:r>
              <a:rPr lang="en-US" dirty="0"/>
              <a:t>Content</a:t>
            </a:r>
          </a:p>
        </p:txBody>
      </p:sp>
      <p:sp>
        <p:nvSpPr>
          <p:cNvPr id="4" name="Picture Placeholder 23">
            <a:extLst>
              <a:ext uri="{FF2B5EF4-FFF2-40B4-BE49-F238E27FC236}">
                <a16:creationId xmlns:a16="http://schemas.microsoft.com/office/drawing/2014/main" id="{9AF24F2E-A007-AD90-2F08-DFBEE7180DA2}"/>
              </a:ext>
            </a:extLst>
          </p:cNvPr>
          <p:cNvSpPr>
            <a:spLocks noGrp="1"/>
          </p:cNvSpPr>
          <p:nvPr>
            <p:ph type="pic" sz="quarter" idx="46" hasCustomPrompt="1"/>
          </p:nvPr>
        </p:nvSpPr>
        <p:spPr>
          <a:xfrm>
            <a:off x="1289885"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15" name="Picture Placeholder 23">
            <a:extLst>
              <a:ext uri="{FF2B5EF4-FFF2-40B4-BE49-F238E27FC236}">
                <a16:creationId xmlns:a16="http://schemas.microsoft.com/office/drawing/2014/main" id="{ACBE4899-E93C-0C3E-7BF6-074C2F0CDED8}"/>
              </a:ext>
            </a:extLst>
          </p:cNvPr>
          <p:cNvSpPr>
            <a:spLocks noGrp="1"/>
          </p:cNvSpPr>
          <p:nvPr>
            <p:ph type="pic" sz="quarter" idx="50" hasCustomPrompt="1"/>
          </p:nvPr>
        </p:nvSpPr>
        <p:spPr>
          <a:xfrm>
            <a:off x="5349829"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16" name="Picture Placeholder 23">
            <a:extLst>
              <a:ext uri="{FF2B5EF4-FFF2-40B4-BE49-F238E27FC236}">
                <a16:creationId xmlns:a16="http://schemas.microsoft.com/office/drawing/2014/main" id="{EE4DF9CC-B646-E50D-37C9-7B9CFE7633AA}"/>
              </a:ext>
            </a:extLst>
          </p:cNvPr>
          <p:cNvSpPr>
            <a:spLocks noGrp="1"/>
          </p:cNvSpPr>
          <p:nvPr>
            <p:ph type="pic" sz="quarter" idx="51" hasCustomPrompt="1"/>
          </p:nvPr>
        </p:nvSpPr>
        <p:spPr>
          <a:xfrm>
            <a:off x="9417485"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6" name="Tekstvak 5">
            <a:extLst>
              <a:ext uri="{FF2B5EF4-FFF2-40B4-BE49-F238E27FC236}">
                <a16:creationId xmlns:a16="http://schemas.microsoft.com/office/drawing/2014/main" id="{B62C5766-3A47-97D7-1701-43349BFEDCC2}"/>
              </a:ext>
            </a:extLst>
          </p:cNvPr>
          <p:cNvSpPr txBox="1"/>
          <p:nvPr userDrawn="1"/>
        </p:nvSpPr>
        <p:spPr>
          <a:xfrm>
            <a:off x="2411896" y="-424070"/>
            <a:ext cx="0" cy="0"/>
          </a:xfrm>
          <a:prstGeom prst="rect">
            <a:avLst/>
          </a:prstGeom>
        </p:spPr>
        <p:txBody>
          <a:bodyPr vert="horz" wrap="none" lIns="91440" tIns="45720" rIns="91440" bIns="45720" rtlCol="0">
            <a:noAutofit/>
          </a:bodyPr>
          <a:lstStyle/>
          <a:p>
            <a:pPr algn="l"/>
            <a:endParaRPr lang="en-GB" dirty="0"/>
          </a:p>
        </p:txBody>
      </p:sp>
      <p:sp>
        <p:nvSpPr>
          <p:cNvPr id="7" name="Date Placeholder 6">
            <a:extLst>
              <a:ext uri="{FF2B5EF4-FFF2-40B4-BE49-F238E27FC236}">
                <a16:creationId xmlns:a16="http://schemas.microsoft.com/office/drawing/2014/main" id="{228F3436-0645-03B4-B620-D49D13473416}"/>
              </a:ext>
            </a:extLst>
          </p:cNvPr>
          <p:cNvSpPr>
            <a:spLocks noGrp="1"/>
          </p:cNvSpPr>
          <p:nvPr>
            <p:ph type="dt" sz="half" idx="52"/>
          </p:nvPr>
        </p:nvSpPr>
        <p:spPr/>
        <p:txBody>
          <a:bodyPr/>
          <a:lstStyle/>
          <a:p>
            <a:r>
              <a:rPr lang="en-US"/>
              <a:t>xDatex</a:t>
            </a:r>
            <a:endParaRPr lang="en-BE" dirty="0"/>
          </a:p>
        </p:txBody>
      </p:sp>
      <p:sp>
        <p:nvSpPr>
          <p:cNvPr id="11" name="Footer Placeholder 10">
            <a:extLst>
              <a:ext uri="{FF2B5EF4-FFF2-40B4-BE49-F238E27FC236}">
                <a16:creationId xmlns:a16="http://schemas.microsoft.com/office/drawing/2014/main" id="{45DAC960-DC0A-802C-2B9A-5E66CDAF4F0E}"/>
              </a:ext>
            </a:extLst>
          </p:cNvPr>
          <p:cNvSpPr>
            <a:spLocks noGrp="1"/>
          </p:cNvSpPr>
          <p:nvPr>
            <p:ph type="ftr" sz="quarter" idx="53"/>
          </p:nvPr>
        </p:nvSpPr>
        <p:spPr/>
        <p:txBody>
          <a:bodyPr/>
          <a:lstStyle/>
          <a:p>
            <a:pPr algn="r"/>
            <a:r>
              <a:rPr lang="en-GB"/>
              <a:t>Marketing document</a:t>
            </a:r>
            <a:endParaRPr lang="en-GB" dirty="0"/>
          </a:p>
        </p:txBody>
      </p:sp>
      <p:sp>
        <p:nvSpPr>
          <p:cNvPr id="12" name="Slide Number Placeholder 11">
            <a:extLst>
              <a:ext uri="{FF2B5EF4-FFF2-40B4-BE49-F238E27FC236}">
                <a16:creationId xmlns:a16="http://schemas.microsoft.com/office/drawing/2014/main" id="{5CC86C1B-C6D5-2933-5F54-3497CCC82FC8}"/>
              </a:ext>
            </a:extLst>
          </p:cNvPr>
          <p:cNvSpPr>
            <a:spLocks noGrp="1"/>
          </p:cNvSpPr>
          <p:nvPr>
            <p:ph type="sldNum" sz="quarter" idx="54"/>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18" name="Tijdelijke aanduiding voor tekst 12">
            <a:extLst>
              <a:ext uri="{FF2B5EF4-FFF2-40B4-BE49-F238E27FC236}">
                <a16:creationId xmlns:a16="http://schemas.microsoft.com/office/drawing/2014/main" id="{40E85035-E22F-D18F-DAF3-8CBE621B8572}"/>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19" name="TextBox 8">
            <a:extLst>
              <a:ext uri="{FF2B5EF4-FFF2-40B4-BE49-F238E27FC236}">
                <a16:creationId xmlns:a16="http://schemas.microsoft.com/office/drawing/2014/main" id="{A8FF29D0-33EB-FB9D-B12A-746C3812B2C4}"/>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0" name="Tijdelijke aanduiding voor tekst 12">
            <a:extLst>
              <a:ext uri="{FF2B5EF4-FFF2-40B4-BE49-F238E27FC236}">
                <a16:creationId xmlns:a16="http://schemas.microsoft.com/office/drawing/2014/main" id="{C361483B-3F91-B6F1-C016-1FC88A44B683}"/>
              </a:ext>
            </a:extLst>
          </p:cNvPr>
          <p:cNvSpPr>
            <a:spLocks noGrp="1"/>
          </p:cNvSpPr>
          <p:nvPr>
            <p:ph type="body" sz="quarter" idx="20"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273198508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Steps_2">
    <p:bg>
      <p:bgPr>
        <a:solidFill>
          <a:schemeClr val="bg1"/>
        </a:solidFill>
        <a:effectLst/>
      </p:bgPr>
    </p:bg>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BAE80F11-2F51-4D66-853F-538E338D50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3" name="Rectangle 2">
            <a:extLst>
              <a:ext uri="{FF2B5EF4-FFF2-40B4-BE49-F238E27FC236}">
                <a16:creationId xmlns:a16="http://schemas.microsoft.com/office/drawing/2014/main" id="{7ABCBF27-E8FE-9E7D-9D88-1E426F73E94E}"/>
              </a:ext>
            </a:extLst>
          </p:cNvPr>
          <p:cNvSpPr/>
          <p:nvPr userDrawn="1"/>
        </p:nvSpPr>
        <p:spPr>
          <a:xfrm>
            <a:off x="0" y="1236399"/>
            <a:ext cx="6094800" cy="5686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id="{138B8E85-011D-400E-AF3C-B1F4444D6A32}"/>
              </a:ext>
            </a:extLst>
          </p:cNvPr>
          <p:cNvSpPr>
            <a:spLocks noGrp="1"/>
          </p:cNvSpPr>
          <p:nvPr>
            <p:ph type="title" hasCustomPrompt="1"/>
          </p:nvPr>
        </p:nvSpPr>
        <p:spPr>
          <a:xfrm>
            <a:off x="1503946" y="303789"/>
            <a:ext cx="8987591" cy="604622"/>
          </a:xfrm>
        </p:spPr>
        <p:txBody>
          <a:bodyPr>
            <a:noAutofit/>
          </a:bodyPr>
          <a:lstStyle>
            <a:lvl1pPr>
              <a:tabLst>
                <a:tab pos="1250950" algn="l"/>
              </a:tabLst>
              <a:defRPr sz="4000" b="1" spc="0" baseline="0">
                <a:solidFill>
                  <a:schemeClr val="tx1"/>
                </a:solidFill>
              </a:defRPr>
            </a:lvl1pPr>
          </a:lstStyle>
          <a:p>
            <a:r>
              <a:rPr lang="en-US" dirty="0"/>
              <a:t>Title</a:t>
            </a:r>
            <a:endParaRPr lang="en-BE" dirty="0"/>
          </a:p>
        </p:txBody>
      </p:sp>
      <p:sp>
        <p:nvSpPr>
          <p:cNvPr id="6" name="Rectangle 5">
            <a:extLst>
              <a:ext uri="{FF2B5EF4-FFF2-40B4-BE49-F238E27FC236}">
                <a16:creationId xmlns:a16="http://schemas.microsoft.com/office/drawing/2014/main" id="{B79A6B36-DF65-D61B-5A37-F29174C99919}"/>
              </a:ext>
            </a:extLst>
          </p:cNvPr>
          <p:cNvSpPr/>
          <p:nvPr userDrawn="1"/>
        </p:nvSpPr>
        <p:spPr>
          <a:xfrm>
            <a:off x="6093445" y="1236400"/>
            <a:ext cx="6094800" cy="5621600"/>
          </a:xfrm>
          <a:prstGeom prst="rect">
            <a:avLst/>
          </a:prstGeom>
          <a:solidFill>
            <a:srgbClr val="5C7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53B242ED-D849-70EF-5A36-C077C90D9741}"/>
              </a:ext>
            </a:extLst>
          </p:cNvPr>
          <p:cNvSpPr>
            <a:spLocks noGrp="1" noChangeAspect="1"/>
          </p:cNvSpPr>
          <p:nvPr>
            <p:ph type="pic" sz="quarter" idx="24" hasCustomPrompt="1"/>
          </p:nvPr>
        </p:nvSpPr>
        <p:spPr>
          <a:xfrm>
            <a:off x="6094800" y="1236400"/>
            <a:ext cx="6097200" cy="6079412"/>
          </a:xfrm>
          <a:solidFill>
            <a:srgbClr val="5C7096"/>
          </a:solidFill>
        </p:spPr>
        <p:txBody>
          <a:bodyPr anchor="b">
            <a:normAutofit/>
          </a:bodyPr>
          <a:lstStyle>
            <a:lvl1pPr marL="0" indent="0" algn="ctr">
              <a:buNone/>
              <a:defRPr sz="2000">
                <a:solidFill>
                  <a:schemeClr val="bg1"/>
                </a:solidFill>
              </a:defRPr>
            </a:lvl1pPr>
          </a:lstStyle>
          <a:p>
            <a:r>
              <a:rPr lang="en-US" dirty="0"/>
              <a:t>Insert image</a:t>
            </a:r>
          </a:p>
        </p:txBody>
      </p:sp>
      <p:sp>
        <p:nvSpPr>
          <p:cNvPr id="30" name="Text Placeholder 29">
            <a:extLst>
              <a:ext uri="{FF2B5EF4-FFF2-40B4-BE49-F238E27FC236}">
                <a16:creationId xmlns:a16="http://schemas.microsoft.com/office/drawing/2014/main" id="{317FA556-1064-9A4A-FCB0-23FD452A3590}"/>
              </a:ext>
            </a:extLst>
          </p:cNvPr>
          <p:cNvSpPr>
            <a:spLocks noGrp="1"/>
          </p:cNvSpPr>
          <p:nvPr>
            <p:ph type="body" sz="quarter" idx="26" hasCustomPrompt="1"/>
          </p:nvPr>
        </p:nvSpPr>
        <p:spPr>
          <a:xfrm>
            <a:off x="1337400" y="3436828"/>
            <a:ext cx="3420000" cy="569913"/>
          </a:xfrm>
        </p:spPr>
        <p:txBody>
          <a:bodyPr>
            <a:noAutofit/>
          </a:bodyPr>
          <a:lstStyle>
            <a:lvl1pPr marL="0" indent="0" algn="ctr">
              <a:buNone/>
              <a:defRPr b="1">
                <a:solidFill>
                  <a:schemeClr val="bg1"/>
                </a:solidFill>
              </a:defRPr>
            </a:lvl1pPr>
          </a:lstStyle>
          <a:p>
            <a:pPr lvl="0"/>
            <a:r>
              <a:rPr lang="en-US" dirty="0"/>
              <a:t>Step Title</a:t>
            </a:r>
          </a:p>
        </p:txBody>
      </p:sp>
      <p:sp>
        <p:nvSpPr>
          <p:cNvPr id="31" name="Text Placeholder 29">
            <a:extLst>
              <a:ext uri="{FF2B5EF4-FFF2-40B4-BE49-F238E27FC236}">
                <a16:creationId xmlns:a16="http://schemas.microsoft.com/office/drawing/2014/main" id="{F2FA4C0B-F0BF-9798-1D1C-5A786D4DC384}"/>
              </a:ext>
            </a:extLst>
          </p:cNvPr>
          <p:cNvSpPr>
            <a:spLocks noGrp="1"/>
          </p:cNvSpPr>
          <p:nvPr>
            <p:ph type="body" sz="quarter" idx="27" hasCustomPrompt="1"/>
          </p:nvPr>
        </p:nvSpPr>
        <p:spPr>
          <a:xfrm>
            <a:off x="1337400" y="4283739"/>
            <a:ext cx="3420000" cy="1552857"/>
          </a:xfrm>
        </p:spPr>
        <p:txBody>
          <a:bodyPr>
            <a:noAutofit/>
          </a:bodyPr>
          <a:lstStyle>
            <a:lvl1pPr marL="0" indent="0" algn="ctr">
              <a:buNone/>
              <a:defRPr sz="1600">
                <a:solidFill>
                  <a:schemeClr val="bg1"/>
                </a:solidFill>
              </a:defRPr>
            </a:lvl1pPr>
          </a:lstStyle>
          <a:p>
            <a:pPr lvl="0"/>
            <a:r>
              <a:rPr lang="en-US" dirty="0"/>
              <a:t>Content</a:t>
            </a:r>
          </a:p>
        </p:txBody>
      </p:sp>
      <p:sp>
        <p:nvSpPr>
          <p:cNvPr id="4" name="Picture Placeholder 23">
            <a:extLst>
              <a:ext uri="{FF2B5EF4-FFF2-40B4-BE49-F238E27FC236}">
                <a16:creationId xmlns:a16="http://schemas.microsoft.com/office/drawing/2014/main" id="{0E9173D7-7D0E-DF87-D4B2-3C2FAAC4B448}"/>
              </a:ext>
            </a:extLst>
          </p:cNvPr>
          <p:cNvSpPr>
            <a:spLocks noGrp="1"/>
          </p:cNvSpPr>
          <p:nvPr>
            <p:ph type="pic" sz="quarter" idx="46" hasCustomPrompt="1"/>
          </p:nvPr>
        </p:nvSpPr>
        <p:spPr>
          <a:xfrm>
            <a:off x="2305085" y="1693796"/>
            <a:ext cx="1484631" cy="1484631"/>
          </a:xfrm>
        </p:spPr>
        <p:txBody>
          <a:bodyPr>
            <a:normAutofit/>
          </a:bodyPr>
          <a:lstStyle>
            <a:lvl1pPr marL="0" indent="0">
              <a:buNone/>
              <a:defRPr sz="1800">
                <a:solidFill>
                  <a:schemeClr val="bg1"/>
                </a:solidFill>
              </a:defRPr>
            </a:lvl1pPr>
          </a:lstStyle>
          <a:p>
            <a:r>
              <a:rPr lang="en-US" dirty="0"/>
              <a:t>Number</a:t>
            </a:r>
          </a:p>
        </p:txBody>
      </p:sp>
      <p:sp>
        <p:nvSpPr>
          <p:cNvPr id="5" name="Tijdelijke aanduiding voor tekst 7">
            <a:extLst>
              <a:ext uri="{FF2B5EF4-FFF2-40B4-BE49-F238E27FC236}">
                <a16:creationId xmlns:a16="http://schemas.microsoft.com/office/drawing/2014/main" id="{A672D79B-C8D5-7FB7-1E5E-4C237E31D3DA}"/>
              </a:ext>
            </a:extLst>
          </p:cNvPr>
          <p:cNvSpPr>
            <a:spLocks noGrp="1"/>
          </p:cNvSpPr>
          <p:nvPr>
            <p:ph type="body" sz="quarter" idx="22" hasCustomPrompt="1"/>
          </p:nvPr>
        </p:nvSpPr>
        <p:spPr>
          <a:xfrm>
            <a:off x="6088430" y="1236398"/>
            <a:ext cx="6101170" cy="5686913"/>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33" name="Text Placeholder 29">
            <a:extLst>
              <a:ext uri="{FF2B5EF4-FFF2-40B4-BE49-F238E27FC236}">
                <a16:creationId xmlns:a16="http://schemas.microsoft.com/office/drawing/2014/main" id="{A2C19475-F2BF-632C-5975-840B621ED0A1}"/>
              </a:ext>
            </a:extLst>
          </p:cNvPr>
          <p:cNvSpPr>
            <a:spLocks noGrp="1"/>
          </p:cNvSpPr>
          <p:nvPr>
            <p:ph type="body" sz="quarter" idx="29" hasCustomPrompt="1"/>
          </p:nvPr>
        </p:nvSpPr>
        <p:spPr>
          <a:xfrm>
            <a:off x="7429015" y="3436828"/>
            <a:ext cx="3420000" cy="569913"/>
          </a:xfrm>
        </p:spPr>
        <p:txBody>
          <a:bodyPr>
            <a:noAutofit/>
          </a:bodyPr>
          <a:lstStyle>
            <a:lvl1pPr marL="0" indent="0" algn="ctr">
              <a:buNone/>
              <a:defRPr b="1">
                <a:solidFill>
                  <a:schemeClr val="bg1"/>
                </a:solidFill>
              </a:defRPr>
            </a:lvl1pPr>
          </a:lstStyle>
          <a:p>
            <a:pPr lvl="0"/>
            <a:r>
              <a:rPr lang="en-US" dirty="0"/>
              <a:t>Step Title</a:t>
            </a:r>
          </a:p>
        </p:txBody>
      </p:sp>
      <p:sp>
        <p:nvSpPr>
          <p:cNvPr id="34" name="Text Placeholder 29">
            <a:extLst>
              <a:ext uri="{FF2B5EF4-FFF2-40B4-BE49-F238E27FC236}">
                <a16:creationId xmlns:a16="http://schemas.microsoft.com/office/drawing/2014/main" id="{112BFC25-7935-16F1-E896-FEBB7C549B80}"/>
              </a:ext>
            </a:extLst>
          </p:cNvPr>
          <p:cNvSpPr>
            <a:spLocks noGrp="1"/>
          </p:cNvSpPr>
          <p:nvPr>
            <p:ph type="body" sz="quarter" idx="30" hasCustomPrompt="1"/>
          </p:nvPr>
        </p:nvSpPr>
        <p:spPr>
          <a:xfrm>
            <a:off x="7429015" y="4283739"/>
            <a:ext cx="3420000" cy="1552857"/>
          </a:xfrm>
        </p:spPr>
        <p:txBody>
          <a:bodyPr>
            <a:noAutofit/>
          </a:bodyPr>
          <a:lstStyle>
            <a:lvl1pPr marL="0" indent="0" algn="ctr">
              <a:buNone/>
              <a:defRPr sz="1600">
                <a:solidFill>
                  <a:schemeClr val="bg1"/>
                </a:solidFill>
              </a:defRPr>
            </a:lvl1pPr>
          </a:lstStyle>
          <a:p>
            <a:pPr lvl="0"/>
            <a:r>
              <a:rPr lang="en-US" dirty="0"/>
              <a:t>Content</a:t>
            </a:r>
          </a:p>
        </p:txBody>
      </p:sp>
      <p:sp>
        <p:nvSpPr>
          <p:cNvPr id="7" name="Picture Placeholder 23">
            <a:extLst>
              <a:ext uri="{FF2B5EF4-FFF2-40B4-BE49-F238E27FC236}">
                <a16:creationId xmlns:a16="http://schemas.microsoft.com/office/drawing/2014/main" id="{63690684-949E-0AC5-F099-CE776A3C6B66}"/>
              </a:ext>
            </a:extLst>
          </p:cNvPr>
          <p:cNvSpPr>
            <a:spLocks noGrp="1"/>
          </p:cNvSpPr>
          <p:nvPr>
            <p:ph type="pic" sz="quarter" idx="50" hasCustomPrompt="1"/>
          </p:nvPr>
        </p:nvSpPr>
        <p:spPr>
          <a:xfrm>
            <a:off x="8396700" y="1693796"/>
            <a:ext cx="1484631" cy="1484631"/>
          </a:xfrm>
        </p:spPr>
        <p:txBody>
          <a:bodyPr>
            <a:normAutofit/>
          </a:bodyPr>
          <a:lstStyle>
            <a:lvl1pPr marL="0" indent="0" algn="ctr">
              <a:buNone/>
              <a:defRPr sz="1800">
                <a:solidFill>
                  <a:schemeClr val="bg1"/>
                </a:solidFill>
              </a:defRPr>
            </a:lvl1pPr>
          </a:lstStyle>
          <a:p>
            <a:r>
              <a:rPr lang="en-US" dirty="0"/>
              <a:t>Number</a:t>
            </a:r>
          </a:p>
        </p:txBody>
      </p:sp>
      <p:sp>
        <p:nvSpPr>
          <p:cNvPr id="2" name="Date Placeholder 1">
            <a:extLst>
              <a:ext uri="{FF2B5EF4-FFF2-40B4-BE49-F238E27FC236}">
                <a16:creationId xmlns:a16="http://schemas.microsoft.com/office/drawing/2014/main" id="{458E1178-4D2A-C507-4D1A-411F32FDE04C}"/>
              </a:ext>
            </a:extLst>
          </p:cNvPr>
          <p:cNvSpPr>
            <a:spLocks noGrp="1"/>
          </p:cNvSpPr>
          <p:nvPr>
            <p:ph type="dt" sz="half" idx="51"/>
          </p:nvPr>
        </p:nvSpPr>
        <p:spPr/>
        <p:txBody>
          <a:bodyPr/>
          <a:lstStyle>
            <a:lvl1pPr>
              <a:defRPr>
                <a:solidFill>
                  <a:schemeClr val="bg1"/>
                </a:solidFill>
              </a:defRPr>
            </a:lvl1pPr>
          </a:lstStyle>
          <a:p>
            <a:r>
              <a:rPr lang="en-US"/>
              <a:t>xDatex</a:t>
            </a:r>
            <a:endParaRPr lang="en-BE" dirty="0"/>
          </a:p>
        </p:txBody>
      </p:sp>
      <p:sp>
        <p:nvSpPr>
          <p:cNvPr id="16" name="Footer Placeholder 15">
            <a:extLst>
              <a:ext uri="{FF2B5EF4-FFF2-40B4-BE49-F238E27FC236}">
                <a16:creationId xmlns:a16="http://schemas.microsoft.com/office/drawing/2014/main" id="{80BDB348-B2A6-BCF1-21EF-C7CEFE91C6B0}"/>
              </a:ext>
            </a:extLst>
          </p:cNvPr>
          <p:cNvSpPr>
            <a:spLocks noGrp="1"/>
          </p:cNvSpPr>
          <p:nvPr>
            <p:ph type="ftr" sz="quarter" idx="52"/>
          </p:nvPr>
        </p:nvSpPr>
        <p:spPr/>
        <p:txBody>
          <a:bodyPr/>
          <a:lstStyle>
            <a:lvl1pPr>
              <a:defRPr>
                <a:solidFill>
                  <a:schemeClr val="bg1"/>
                </a:solidFill>
              </a:defRPr>
            </a:lvl1pPr>
          </a:lstStyle>
          <a:p>
            <a:pPr algn="r"/>
            <a:r>
              <a:rPr lang="en-US"/>
              <a:t>Marketing document</a:t>
            </a:r>
            <a:endParaRPr lang="en-US" dirty="0"/>
          </a:p>
        </p:txBody>
      </p:sp>
      <p:sp>
        <p:nvSpPr>
          <p:cNvPr id="17" name="Slide Number Placeholder 16">
            <a:extLst>
              <a:ext uri="{FF2B5EF4-FFF2-40B4-BE49-F238E27FC236}">
                <a16:creationId xmlns:a16="http://schemas.microsoft.com/office/drawing/2014/main" id="{AC416122-A920-CF8F-1DF9-92AD57FD4EA8}"/>
              </a:ext>
            </a:extLst>
          </p:cNvPr>
          <p:cNvSpPr>
            <a:spLocks noGrp="1"/>
          </p:cNvSpPr>
          <p:nvPr>
            <p:ph type="sldNum" sz="quarter" idx="53"/>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18" name="Tijdelijke aanduiding voor tekst 12">
            <a:extLst>
              <a:ext uri="{FF2B5EF4-FFF2-40B4-BE49-F238E27FC236}">
                <a16:creationId xmlns:a16="http://schemas.microsoft.com/office/drawing/2014/main" id="{7C708F24-6338-2F2E-AD4A-B6A68B91D06B}"/>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19" name="TextBox 8">
            <a:extLst>
              <a:ext uri="{FF2B5EF4-FFF2-40B4-BE49-F238E27FC236}">
                <a16:creationId xmlns:a16="http://schemas.microsoft.com/office/drawing/2014/main" id="{A617C6D3-165F-3147-08DD-4C8C0D439088}"/>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0" name="Tijdelijke aanduiding voor tekst 12">
            <a:extLst>
              <a:ext uri="{FF2B5EF4-FFF2-40B4-BE49-F238E27FC236}">
                <a16:creationId xmlns:a16="http://schemas.microsoft.com/office/drawing/2014/main" id="{DD8F9686-3AD3-B3F8-943B-C1C14C1A2CE1}"/>
              </a:ext>
            </a:extLst>
          </p:cNvPr>
          <p:cNvSpPr>
            <a:spLocks noGrp="1"/>
          </p:cNvSpPr>
          <p:nvPr>
            <p:ph type="body" sz="quarter" idx="20"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282695541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B66D7-19CA-848E-E2E6-F7DCDAD3CA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9314" b="29314"/>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5A19638-FF31-4892-8FE0-258668CB1F29}"/>
              </a:ext>
            </a:extLst>
          </p:cNvPr>
          <p:cNvSpPr/>
          <p:nvPr userDrawn="1"/>
        </p:nvSpPr>
        <p:spPr>
          <a:xfrm>
            <a:off x="5619928" y="0"/>
            <a:ext cx="4064400" cy="6857998"/>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pic>
        <p:nvPicPr>
          <p:cNvPr id="6" name="Graphic 5">
            <a:extLst>
              <a:ext uri="{FF2B5EF4-FFF2-40B4-BE49-F238E27FC236}">
                <a16:creationId xmlns:a16="http://schemas.microsoft.com/office/drawing/2014/main" id="{103F13C6-8134-4715-AE19-CF421E2AC45E}"/>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475" y="368301"/>
            <a:ext cx="514933" cy="475598"/>
          </a:xfrm>
          <a:prstGeom prst="rect">
            <a:avLst/>
          </a:prstGeom>
        </p:spPr>
      </p:pic>
      <p:cxnSp>
        <p:nvCxnSpPr>
          <p:cNvPr id="12" name="Straight Connector 11">
            <a:extLst>
              <a:ext uri="{FF2B5EF4-FFF2-40B4-BE49-F238E27FC236}">
                <a16:creationId xmlns:a16="http://schemas.microsoft.com/office/drawing/2014/main" id="{08771289-0ADC-40C8-9374-084082720213}"/>
              </a:ext>
            </a:extLst>
          </p:cNvPr>
          <p:cNvCxnSpPr>
            <a:cxnSpLocks/>
          </p:cNvCxnSpPr>
          <p:nvPr/>
        </p:nvCxnSpPr>
        <p:spPr>
          <a:xfrm>
            <a:off x="6293513" y="5249835"/>
            <a:ext cx="1836000" cy="0"/>
          </a:xfrm>
          <a:prstGeom prst="line">
            <a:avLst/>
          </a:prstGeom>
          <a:noFill/>
          <a:ln w="38100" cap="flat" cmpd="sng" algn="ctr">
            <a:solidFill>
              <a:schemeClr val="bg2"/>
            </a:solidFill>
            <a:prstDash val="solid"/>
            <a:miter lim="800000"/>
          </a:ln>
          <a:effectLst/>
        </p:spPr>
      </p:cxnSp>
      <p:pic>
        <p:nvPicPr>
          <p:cNvPr id="14" name="Graphic 13">
            <a:extLst>
              <a:ext uri="{FF2B5EF4-FFF2-40B4-BE49-F238E27FC236}">
                <a16:creationId xmlns:a16="http://schemas.microsoft.com/office/drawing/2014/main" id="{8D193D24-1C23-4671-A20A-228F6F53FEEB}"/>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rot="10800000">
            <a:off x="8315629" y="4988583"/>
            <a:ext cx="695836" cy="522504"/>
          </a:xfrm>
          <a:prstGeom prst="rect">
            <a:avLst/>
          </a:prstGeom>
        </p:spPr>
      </p:pic>
      <p:sp>
        <p:nvSpPr>
          <p:cNvPr id="16" name="Title 1">
            <a:extLst>
              <a:ext uri="{FF2B5EF4-FFF2-40B4-BE49-F238E27FC236}">
                <a16:creationId xmlns:a16="http://schemas.microsoft.com/office/drawing/2014/main" id="{87AC527B-BFF3-4746-A174-F0A47F0EFC53}"/>
              </a:ext>
            </a:extLst>
          </p:cNvPr>
          <p:cNvSpPr>
            <a:spLocks noGrp="1"/>
          </p:cNvSpPr>
          <p:nvPr>
            <p:ph type="title" hasCustomPrompt="1"/>
          </p:nvPr>
        </p:nvSpPr>
        <p:spPr>
          <a:xfrm>
            <a:off x="6211475" y="1309498"/>
            <a:ext cx="3081911" cy="378457"/>
          </a:xfrm>
        </p:spPr>
        <p:txBody>
          <a:bodyPr>
            <a:noAutofit/>
          </a:bodyPr>
          <a:lstStyle>
            <a:lvl1pPr>
              <a:tabLst>
                <a:tab pos="1250950" algn="l"/>
              </a:tabLst>
              <a:defRPr sz="1400" b="1" spc="0" baseline="0">
                <a:solidFill>
                  <a:schemeClr val="bg2"/>
                </a:solidFill>
                <a:latin typeface="+mn-lt"/>
              </a:defRPr>
            </a:lvl1pPr>
          </a:lstStyle>
          <a:p>
            <a:r>
              <a:rPr lang="en-US" dirty="0"/>
              <a:t>Title</a:t>
            </a:r>
            <a:endParaRPr lang="en-BE" dirty="0"/>
          </a:p>
        </p:txBody>
      </p:sp>
      <p:sp>
        <p:nvSpPr>
          <p:cNvPr id="17" name="Text Placeholder 12">
            <a:extLst>
              <a:ext uri="{FF2B5EF4-FFF2-40B4-BE49-F238E27FC236}">
                <a16:creationId xmlns:a16="http://schemas.microsoft.com/office/drawing/2014/main" id="{8AB0CA66-86B6-498F-9598-6DF9DC5147ED}"/>
              </a:ext>
            </a:extLst>
          </p:cNvPr>
          <p:cNvSpPr>
            <a:spLocks noGrp="1"/>
          </p:cNvSpPr>
          <p:nvPr>
            <p:ph type="body" sz="quarter" idx="14" hasCustomPrompt="1"/>
          </p:nvPr>
        </p:nvSpPr>
        <p:spPr>
          <a:xfrm>
            <a:off x="6211475" y="1580961"/>
            <a:ext cx="3082094" cy="2977389"/>
          </a:xfrm>
        </p:spPr>
        <p:txBody>
          <a:bodyPr>
            <a:noAutofit/>
          </a:bodyPr>
          <a:lstStyle>
            <a:lvl1pPr marL="0" indent="0">
              <a:lnSpc>
                <a:spcPct val="100000"/>
              </a:lnSpc>
              <a:spcBef>
                <a:spcPts val="0"/>
              </a:spcBef>
              <a:buNone/>
              <a:tabLst/>
              <a:defRPr sz="2000" b="0">
                <a:solidFill>
                  <a:schemeClr val="bg1"/>
                </a:solidFill>
                <a:latin typeface="+mj-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8" name="Date Placeholder 7">
            <a:extLst>
              <a:ext uri="{FF2B5EF4-FFF2-40B4-BE49-F238E27FC236}">
                <a16:creationId xmlns:a16="http://schemas.microsoft.com/office/drawing/2014/main" id="{195606B5-2D28-C602-FBE0-88B1CD97B47C}"/>
              </a:ext>
            </a:extLst>
          </p:cNvPr>
          <p:cNvSpPr>
            <a:spLocks noGrp="1"/>
          </p:cNvSpPr>
          <p:nvPr>
            <p:ph type="dt" sz="half" idx="15"/>
          </p:nvPr>
        </p:nvSpPr>
        <p:spPr/>
        <p:txBody>
          <a:bodyPr/>
          <a:lstStyle>
            <a:lvl1pPr>
              <a:defRPr>
                <a:solidFill>
                  <a:schemeClr val="bg1"/>
                </a:solidFill>
              </a:defRPr>
            </a:lvl1pPr>
          </a:lstStyle>
          <a:p>
            <a:r>
              <a:rPr lang="en-US"/>
              <a:t>xDatex</a:t>
            </a:r>
            <a:endParaRPr lang="en-BE" dirty="0"/>
          </a:p>
        </p:txBody>
      </p:sp>
      <p:sp>
        <p:nvSpPr>
          <p:cNvPr id="11" name="Footer Placeholder 10">
            <a:extLst>
              <a:ext uri="{FF2B5EF4-FFF2-40B4-BE49-F238E27FC236}">
                <a16:creationId xmlns:a16="http://schemas.microsoft.com/office/drawing/2014/main" id="{E74533D3-C314-09BB-0CCF-18FBE2A9552A}"/>
              </a:ext>
            </a:extLst>
          </p:cNvPr>
          <p:cNvSpPr>
            <a:spLocks noGrp="1"/>
          </p:cNvSpPr>
          <p:nvPr>
            <p:ph type="ftr" sz="quarter" idx="16"/>
          </p:nvPr>
        </p:nvSpPr>
        <p:spPr/>
        <p:txBody>
          <a:bodyPr/>
          <a:lstStyle>
            <a:lvl1pPr>
              <a:defRPr>
                <a:solidFill>
                  <a:schemeClr val="bg1"/>
                </a:solidFill>
              </a:defRPr>
            </a:lvl1pPr>
          </a:lstStyle>
          <a:p>
            <a:pPr algn="r"/>
            <a:r>
              <a:rPr lang="en-US"/>
              <a:t>Marketing document</a:t>
            </a:r>
            <a:endParaRPr lang="en-US" dirty="0"/>
          </a:p>
        </p:txBody>
      </p:sp>
      <p:sp>
        <p:nvSpPr>
          <p:cNvPr id="13" name="Slide Number Placeholder 12">
            <a:extLst>
              <a:ext uri="{FF2B5EF4-FFF2-40B4-BE49-F238E27FC236}">
                <a16:creationId xmlns:a16="http://schemas.microsoft.com/office/drawing/2014/main" id="{BCDA8613-F185-C3E8-9702-30ADD05D5577}"/>
              </a:ext>
            </a:extLst>
          </p:cNvPr>
          <p:cNvSpPr>
            <a:spLocks noGrp="1"/>
          </p:cNvSpPr>
          <p:nvPr>
            <p:ph type="sldNum" sz="quarter" idx="17"/>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19" name="Tijdelijke aanduiding voor tekst 12">
            <a:extLst>
              <a:ext uri="{FF2B5EF4-FFF2-40B4-BE49-F238E27FC236}">
                <a16:creationId xmlns:a16="http://schemas.microsoft.com/office/drawing/2014/main" id="{0540E2EC-42F6-6B71-DB2D-D80F326AB492}"/>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20" name="TextBox 8">
            <a:extLst>
              <a:ext uri="{FF2B5EF4-FFF2-40B4-BE49-F238E27FC236}">
                <a16:creationId xmlns:a16="http://schemas.microsoft.com/office/drawing/2014/main" id="{9DAFC685-6577-74F5-3D0B-631F282DE1D4}"/>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1" name="Tijdelijke aanduiding voor tekst 12">
            <a:extLst>
              <a:ext uri="{FF2B5EF4-FFF2-40B4-BE49-F238E27FC236}">
                <a16:creationId xmlns:a16="http://schemas.microsoft.com/office/drawing/2014/main" id="{67DB5177-15EC-9F93-D567-F75B6481CCC7}"/>
              </a:ext>
            </a:extLst>
          </p:cNvPr>
          <p:cNvSpPr>
            <a:spLocks noGrp="1"/>
          </p:cNvSpPr>
          <p:nvPr>
            <p:ph type="body" sz="quarter" idx="20"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300410099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image_fullscreen">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5B6359E-421D-90C7-6B61-B7695437E700}"/>
              </a:ext>
            </a:extLst>
          </p:cNvPr>
          <p:cNvSpPr>
            <a:spLocks noGrp="1"/>
          </p:cNvSpPr>
          <p:nvPr>
            <p:ph type="pic" sz="quarter" idx="16" hasCustomPrompt="1"/>
          </p:nvPr>
        </p:nvSpPr>
        <p:spPr>
          <a:xfrm>
            <a:off x="0" y="-636104"/>
            <a:ext cx="12192000" cy="7494104"/>
          </a:xfrm>
          <a:solidFill>
            <a:schemeClr val="bg1">
              <a:lumMod val="95000"/>
            </a:schemeClr>
          </a:solidFill>
        </p:spPr>
        <p:txBody>
          <a:bodyPr tIns="180000" anchor="t"/>
          <a:lstStyle>
            <a:lvl1pPr marL="0" indent="0" algn="ctr">
              <a:buNone/>
              <a:defRPr/>
            </a:lvl1pPr>
          </a:lstStyle>
          <a:p>
            <a:r>
              <a:rPr lang="nl-BE" dirty="0"/>
              <a:t>Insert image</a:t>
            </a:r>
            <a:endParaRPr lang="en-BE" dirty="0"/>
          </a:p>
        </p:txBody>
      </p:sp>
      <p:sp>
        <p:nvSpPr>
          <p:cNvPr id="9" name="Tijdelijke aanduiding voor tekst 7">
            <a:extLst>
              <a:ext uri="{FF2B5EF4-FFF2-40B4-BE49-F238E27FC236}">
                <a16:creationId xmlns:a16="http://schemas.microsoft.com/office/drawing/2014/main" id="{98740DA0-DE2B-EC2B-AC44-3610ADDA58BA}"/>
              </a:ext>
            </a:extLst>
          </p:cNvPr>
          <p:cNvSpPr>
            <a:spLocks noGrp="1"/>
          </p:cNvSpPr>
          <p:nvPr>
            <p:ph type="body" sz="quarter" idx="22" hasCustomPrompt="1"/>
          </p:nvPr>
        </p:nvSpPr>
        <p:spPr>
          <a:xfrm>
            <a:off x="-18257" y="0"/>
            <a:ext cx="12210257" cy="6857999"/>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4" name="Title 1">
            <a:extLst>
              <a:ext uri="{FF2B5EF4-FFF2-40B4-BE49-F238E27FC236}">
                <a16:creationId xmlns:a16="http://schemas.microsoft.com/office/drawing/2014/main" id="{14DE9E34-CEDD-76A3-4534-4C8A7AC78487}"/>
              </a:ext>
            </a:extLst>
          </p:cNvPr>
          <p:cNvSpPr>
            <a:spLocks noGrp="1"/>
          </p:cNvSpPr>
          <p:nvPr>
            <p:ph type="title" hasCustomPrompt="1"/>
          </p:nvPr>
        </p:nvSpPr>
        <p:spPr>
          <a:xfrm>
            <a:off x="-18258" y="843899"/>
            <a:ext cx="12210257" cy="599487"/>
          </a:xfrm>
        </p:spPr>
        <p:txBody>
          <a:bodyPr>
            <a:noAutofit/>
          </a:bodyPr>
          <a:lstStyle>
            <a:lvl1pPr algn="ctr">
              <a:defRPr sz="4400" b="1">
                <a:solidFill>
                  <a:schemeClr val="bg1"/>
                </a:solidFill>
              </a:defRPr>
            </a:lvl1pPr>
          </a:lstStyle>
          <a:p>
            <a:r>
              <a:rPr lang="en-US" dirty="0"/>
              <a:t>Title</a:t>
            </a:r>
            <a:endParaRPr lang="en-BE" dirty="0"/>
          </a:p>
        </p:txBody>
      </p:sp>
      <p:sp>
        <p:nvSpPr>
          <p:cNvPr id="5" name="Text Placeholder 12">
            <a:extLst>
              <a:ext uri="{FF2B5EF4-FFF2-40B4-BE49-F238E27FC236}">
                <a16:creationId xmlns:a16="http://schemas.microsoft.com/office/drawing/2014/main" id="{B36C0D7C-7535-8F24-D989-B499E0AF6C0F}"/>
              </a:ext>
            </a:extLst>
          </p:cNvPr>
          <p:cNvSpPr>
            <a:spLocks noGrp="1"/>
          </p:cNvSpPr>
          <p:nvPr>
            <p:ph type="body" sz="quarter" idx="14" hasCustomPrompt="1"/>
          </p:nvPr>
        </p:nvSpPr>
        <p:spPr>
          <a:xfrm>
            <a:off x="2124469" y="1612608"/>
            <a:ext cx="7924802" cy="485890"/>
          </a:xfrm>
        </p:spPr>
        <p:txBody>
          <a:bodyPr>
            <a:noAutofit/>
          </a:bodyPr>
          <a:lstStyle>
            <a:lvl1pPr marL="0" indent="0" algn="ctr">
              <a:buNone/>
              <a:defRPr sz="1800" b="0">
                <a:solidFill>
                  <a:schemeClr val="bg1"/>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20" name="Text Placeholder 15">
            <a:extLst>
              <a:ext uri="{FF2B5EF4-FFF2-40B4-BE49-F238E27FC236}">
                <a16:creationId xmlns:a16="http://schemas.microsoft.com/office/drawing/2014/main" id="{19D15588-EDDD-7A49-5AC2-874722B3F235}"/>
              </a:ext>
            </a:extLst>
          </p:cNvPr>
          <p:cNvSpPr>
            <a:spLocks noGrp="1"/>
          </p:cNvSpPr>
          <p:nvPr>
            <p:ph type="body" sz="quarter" idx="18" hasCustomPrompt="1"/>
          </p:nvPr>
        </p:nvSpPr>
        <p:spPr>
          <a:xfrm>
            <a:off x="1481138" y="3536302"/>
            <a:ext cx="2122487" cy="2543823"/>
          </a:xfrm>
          <a:solidFill>
            <a:schemeClr val="accent2"/>
          </a:solidFill>
        </p:spPr>
        <p:txBody>
          <a:bodyPr numCol="1" anchor="ctr">
            <a:normAutofit/>
          </a:bodyPr>
          <a:lstStyle>
            <a:lvl1pPr marL="0" indent="0" algn="ctr">
              <a:buNone/>
              <a:defRPr sz="6600" b="1">
                <a:solidFill>
                  <a:schemeClr val="bg2"/>
                </a:solidFill>
              </a:defRPr>
            </a:lvl1pPr>
            <a:lvl5pPr>
              <a:defRPr/>
            </a:lvl5pPr>
          </a:lstStyle>
          <a:p>
            <a:pPr lvl="0"/>
            <a:r>
              <a:rPr lang="en-US" dirty="0"/>
              <a:t>xx%</a:t>
            </a:r>
          </a:p>
        </p:txBody>
      </p:sp>
      <p:sp>
        <p:nvSpPr>
          <p:cNvPr id="21" name="Text Placeholder 15">
            <a:extLst>
              <a:ext uri="{FF2B5EF4-FFF2-40B4-BE49-F238E27FC236}">
                <a16:creationId xmlns:a16="http://schemas.microsoft.com/office/drawing/2014/main" id="{792771DC-B75A-DCF0-03A5-735BF0829592}"/>
              </a:ext>
            </a:extLst>
          </p:cNvPr>
          <p:cNvSpPr>
            <a:spLocks noGrp="1"/>
          </p:cNvSpPr>
          <p:nvPr>
            <p:ph type="body" sz="quarter" idx="19" hasCustomPrompt="1"/>
          </p:nvPr>
        </p:nvSpPr>
        <p:spPr>
          <a:xfrm>
            <a:off x="3877410" y="2287286"/>
            <a:ext cx="2122487" cy="3792840"/>
          </a:xfrm>
          <a:solidFill>
            <a:schemeClr val="accent2"/>
          </a:solidFill>
        </p:spPr>
        <p:txBody>
          <a:bodyPr numCol="1" anchor="ctr">
            <a:normAutofit/>
          </a:bodyPr>
          <a:lstStyle>
            <a:lvl1pPr marL="0" indent="0" algn="ctr">
              <a:buNone/>
              <a:defRPr sz="6600" b="1">
                <a:solidFill>
                  <a:schemeClr val="bg2"/>
                </a:solidFill>
              </a:defRPr>
            </a:lvl1pPr>
            <a:lvl5pPr>
              <a:defRPr/>
            </a:lvl5pPr>
          </a:lstStyle>
          <a:p>
            <a:pPr lvl="0"/>
            <a:r>
              <a:rPr lang="en-US" dirty="0"/>
              <a:t>xx%</a:t>
            </a:r>
          </a:p>
        </p:txBody>
      </p:sp>
      <p:sp>
        <p:nvSpPr>
          <p:cNvPr id="22" name="Text Placeholder 15">
            <a:extLst>
              <a:ext uri="{FF2B5EF4-FFF2-40B4-BE49-F238E27FC236}">
                <a16:creationId xmlns:a16="http://schemas.microsoft.com/office/drawing/2014/main" id="{354940BD-A4D7-837C-7070-5290A5ABAFEB}"/>
              </a:ext>
            </a:extLst>
          </p:cNvPr>
          <p:cNvSpPr>
            <a:spLocks noGrp="1"/>
          </p:cNvSpPr>
          <p:nvPr>
            <p:ph type="body" sz="quarter" idx="20" hasCustomPrompt="1"/>
          </p:nvPr>
        </p:nvSpPr>
        <p:spPr>
          <a:xfrm>
            <a:off x="6273682" y="4013252"/>
            <a:ext cx="2122487" cy="2066873"/>
          </a:xfrm>
          <a:solidFill>
            <a:schemeClr val="accent2"/>
          </a:solidFill>
        </p:spPr>
        <p:txBody>
          <a:bodyPr numCol="1" anchor="ctr">
            <a:normAutofit/>
          </a:bodyPr>
          <a:lstStyle>
            <a:lvl1pPr marL="0" indent="0" algn="ctr">
              <a:buNone/>
              <a:defRPr sz="6600" b="1">
                <a:solidFill>
                  <a:schemeClr val="bg2"/>
                </a:solidFill>
              </a:defRPr>
            </a:lvl1pPr>
            <a:lvl5pPr>
              <a:defRPr/>
            </a:lvl5pPr>
          </a:lstStyle>
          <a:p>
            <a:pPr lvl="0"/>
            <a:r>
              <a:rPr lang="en-US" dirty="0"/>
              <a:t>xx%</a:t>
            </a:r>
          </a:p>
        </p:txBody>
      </p:sp>
      <p:sp>
        <p:nvSpPr>
          <p:cNvPr id="23" name="Text Placeholder 15">
            <a:extLst>
              <a:ext uri="{FF2B5EF4-FFF2-40B4-BE49-F238E27FC236}">
                <a16:creationId xmlns:a16="http://schemas.microsoft.com/office/drawing/2014/main" id="{F6541CB0-37CD-7003-537B-6456486CAC03}"/>
              </a:ext>
            </a:extLst>
          </p:cNvPr>
          <p:cNvSpPr>
            <a:spLocks noGrp="1"/>
          </p:cNvSpPr>
          <p:nvPr>
            <p:ph type="body" sz="quarter" idx="21" hasCustomPrompt="1"/>
          </p:nvPr>
        </p:nvSpPr>
        <p:spPr>
          <a:xfrm>
            <a:off x="8669955" y="3305840"/>
            <a:ext cx="2122487" cy="2774285"/>
          </a:xfrm>
          <a:solidFill>
            <a:schemeClr val="accent2"/>
          </a:solidFill>
        </p:spPr>
        <p:txBody>
          <a:bodyPr numCol="1" anchor="ctr">
            <a:normAutofit/>
          </a:bodyPr>
          <a:lstStyle>
            <a:lvl1pPr marL="0" indent="0" algn="ctr">
              <a:buNone/>
              <a:defRPr sz="6600" b="1">
                <a:solidFill>
                  <a:schemeClr val="bg2"/>
                </a:solidFill>
              </a:defRPr>
            </a:lvl1pPr>
            <a:lvl5pPr>
              <a:defRPr/>
            </a:lvl5pPr>
          </a:lstStyle>
          <a:p>
            <a:pPr lvl="0"/>
            <a:r>
              <a:rPr lang="en-US" dirty="0"/>
              <a:t>xx%</a:t>
            </a:r>
          </a:p>
        </p:txBody>
      </p:sp>
      <p:sp>
        <p:nvSpPr>
          <p:cNvPr id="12" name="Tijdelijke aanduiding voor tekst 3">
            <a:extLst>
              <a:ext uri="{FF2B5EF4-FFF2-40B4-BE49-F238E27FC236}">
                <a16:creationId xmlns:a16="http://schemas.microsoft.com/office/drawing/2014/main" id="{D12984A1-28DA-3EFE-772B-221461C8F471}"/>
              </a:ext>
            </a:extLst>
          </p:cNvPr>
          <p:cNvSpPr>
            <a:spLocks noGrp="1"/>
          </p:cNvSpPr>
          <p:nvPr>
            <p:ph type="body" sz="quarter" idx="23" hasCustomPrompt="1"/>
          </p:nvPr>
        </p:nvSpPr>
        <p:spPr>
          <a:xfrm>
            <a:off x="371475" y="368301"/>
            <a:ext cx="511200" cy="4752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6" name="Date Placeholder 5">
            <a:extLst>
              <a:ext uri="{FF2B5EF4-FFF2-40B4-BE49-F238E27FC236}">
                <a16:creationId xmlns:a16="http://schemas.microsoft.com/office/drawing/2014/main" id="{738368FF-C9C4-99F1-F08E-C6654C0962D3}"/>
              </a:ext>
            </a:extLst>
          </p:cNvPr>
          <p:cNvSpPr>
            <a:spLocks noGrp="1"/>
          </p:cNvSpPr>
          <p:nvPr>
            <p:ph type="dt" sz="half" idx="24"/>
          </p:nvPr>
        </p:nvSpPr>
        <p:spPr/>
        <p:txBody>
          <a:bodyPr/>
          <a:lstStyle>
            <a:lvl1pPr>
              <a:defRPr>
                <a:solidFill>
                  <a:schemeClr val="bg1"/>
                </a:solidFill>
              </a:defRPr>
            </a:lvl1pPr>
          </a:lstStyle>
          <a:p>
            <a:r>
              <a:rPr lang="en-US"/>
              <a:t>xDatex</a:t>
            </a:r>
            <a:endParaRPr lang="en-BE" dirty="0"/>
          </a:p>
        </p:txBody>
      </p:sp>
      <p:sp>
        <p:nvSpPr>
          <p:cNvPr id="8" name="Footer Placeholder 7">
            <a:extLst>
              <a:ext uri="{FF2B5EF4-FFF2-40B4-BE49-F238E27FC236}">
                <a16:creationId xmlns:a16="http://schemas.microsoft.com/office/drawing/2014/main" id="{72B330E6-C155-6BCA-220B-25965DAE6249}"/>
              </a:ext>
            </a:extLst>
          </p:cNvPr>
          <p:cNvSpPr>
            <a:spLocks noGrp="1"/>
          </p:cNvSpPr>
          <p:nvPr>
            <p:ph type="ftr" sz="quarter" idx="25"/>
          </p:nvPr>
        </p:nvSpPr>
        <p:spPr/>
        <p:txBody>
          <a:bodyPr/>
          <a:lstStyle>
            <a:lvl1pPr>
              <a:defRPr>
                <a:solidFill>
                  <a:schemeClr val="bg1"/>
                </a:solidFill>
              </a:defRPr>
            </a:lvl1pPr>
          </a:lstStyle>
          <a:p>
            <a:pPr algn="r"/>
            <a:r>
              <a:rPr lang="en-US"/>
              <a:t>Marketing document</a:t>
            </a:r>
            <a:endParaRPr lang="en-US" dirty="0"/>
          </a:p>
        </p:txBody>
      </p:sp>
      <p:sp>
        <p:nvSpPr>
          <p:cNvPr id="16" name="Slide Number Placeholder 15">
            <a:extLst>
              <a:ext uri="{FF2B5EF4-FFF2-40B4-BE49-F238E27FC236}">
                <a16:creationId xmlns:a16="http://schemas.microsoft.com/office/drawing/2014/main" id="{86D42CA3-1A0E-A050-1D6D-FB9E34FF8D3D}"/>
              </a:ext>
            </a:extLst>
          </p:cNvPr>
          <p:cNvSpPr>
            <a:spLocks noGrp="1"/>
          </p:cNvSpPr>
          <p:nvPr>
            <p:ph type="sldNum" sz="quarter" idx="26"/>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17" name="Tijdelijke aanduiding voor tekst 12">
            <a:extLst>
              <a:ext uri="{FF2B5EF4-FFF2-40B4-BE49-F238E27FC236}">
                <a16:creationId xmlns:a16="http://schemas.microsoft.com/office/drawing/2014/main" id="{9E93FE1B-145C-4FAC-A904-8EE8EF78B294}"/>
              </a:ext>
            </a:extLst>
          </p:cNvPr>
          <p:cNvSpPr>
            <a:spLocks noGrp="1"/>
          </p:cNvSpPr>
          <p:nvPr>
            <p:ph type="body" sz="quarter" idx="27"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18" name="TextBox 8">
            <a:extLst>
              <a:ext uri="{FF2B5EF4-FFF2-40B4-BE49-F238E27FC236}">
                <a16:creationId xmlns:a16="http://schemas.microsoft.com/office/drawing/2014/main" id="{F1FA6524-FFCC-6AA8-181A-72460803D6A4}"/>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19" name="Tijdelijke aanduiding voor tekst 12">
            <a:extLst>
              <a:ext uri="{FF2B5EF4-FFF2-40B4-BE49-F238E27FC236}">
                <a16:creationId xmlns:a16="http://schemas.microsoft.com/office/drawing/2014/main" id="{284D4DB7-2F94-9E91-A49B-F45904483EDB}"/>
              </a:ext>
            </a:extLst>
          </p:cNvPr>
          <p:cNvSpPr>
            <a:spLocks noGrp="1"/>
          </p:cNvSpPr>
          <p:nvPr>
            <p:ph type="body" sz="quarter" idx="28"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183326337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image_lar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5B6359E-421D-90C7-6B61-B7695437E700}"/>
              </a:ext>
            </a:extLst>
          </p:cNvPr>
          <p:cNvSpPr>
            <a:spLocks noGrp="1"/>
          </p:cNvSpPr>
          <p:nvPr>
            <p:ph type="pic" sz="quarter" idx="16" hasCustomPrompt="1"/>
          </p:nvPr>
        </p:nvSpPr>
        <p:spPr>
          <a:xfrm>
            <a:off x="0" y="-609600"/>
            <a:ext cx="12192000" cy="3082636"/>
          </a:xfrm>
          <a:solidFill>
            <a:schemeClr val="bg1">
              <a:lumMod val="95000"/>
            </a:schemeClr>
          </a:solidFill>
        </p:spPr>
        <p:txBody>
          <a:bodyPr tIns="108000" anchor="t"/>
          <a:lstStyle>
            <a:lvl1pPr marL="0" indent="0" algn="ctr">
              <a:buNone/>
              <a:defRPr/>
            </a:lvl1pPr>
          </a:lstStyle>
          <a:p>
            <a:r>
              <a:rPr lang="nl-BE" dirty="0"/>
              <a:t>Insert image</a:t>
            </a:r>
            <a:endParaRPr lang="en-BE" dirty="0"/>
          </a:p>
        </p:txBody>
      </p:sp>
      <p:sp>
        <p:nvSpPr>
          <p:cNvPr id="2" name="Tijdelijke aanduiding voor tekst 7">
            <a:extLst>
              <a:ext uri="{FF2B5EF4-FFF2-40B4-BE49-F238E27FC236}">
                <a16:creationId xmlns:a16="http://schemas.microsoft.com/office/drawing/2014/main" id="{3B1CDD3B-739A-A877-C746-01E70A3965A5}"/>
              </a:ext>
            </a:extLst>
          </p:cNvPr>
          <p:cNvSpPr>
            <a:spLocks noGrp="1"/>
          </p:cNvSpPr>
          <p:nvPr>
            <p:ph type="body" sz="quarter" idx="22" hasCustomPrompt="1"/>
          </p:nvPr>
        </p:nvSpPr>
        <p:spPr>
          <a:xfrm>
            <a:off x="-18257" y="0"/>
            <a:ext cx="12210257" cy="2473036"/>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8" name="Title 1">
            <a:extLst>
              <a:ext uri="{FF2B5EF4-FFF2-40B4-BE49-F238E27FC236}">
                <a16:creationId xmlns:a16="http://schemas.microsoft.com/office/drawing/2014/main" id="{39D262D4-1127-A160-AA49-DBFEF9043B55}"/>
              </a:ext>
            </a:extLst>
          </p:cNvPr>
          <p:cNvSpPr>
            <a:spLocks noGrp="1"/>
          </p:cNvSpPr>
          <p:nvPr>
            <p:ph type="title" hasCustomPrompt="1"/>
          </p:nvPr>
        </p:nvSpPr>
        <p:spPr>
          <a:xfrm>
            <a:off x="2133603" y="687047"/>
            <a:ext cx="7924796" cy="599487"/>
          </a:xfrm>
        </p:spPr>
        <p:txBody>
          <a:bodyPr>
            <a:noAutofit/>
          </a:bodyPr>
          <a:lstStyle>
            <a:lvl1pPr algn="ctr">
              <a:defRPr sz="4800" b="1">
                <a:solidFill>
                  <a:schemeClr val="bg1"/>
                </a:solidFill>
              </a:defRPr>
            </a:lvl1pPr>
          </a:lstStyle>
          <a:p>
            <a:r>
              <a:rPr lang="en-US" dirty="0"/>
              <a:t>Title</a:t>
            </a:r>
            <a:endParaRPr lang="en-BE" dirty="0"/>
          </a:p>
        </p:txBody>
      </p:sp>
      <p:sp>
        <p:nvSpPr>
          <p:cNvPr id="9" name="Text Placeholder 12">
            <a:extLst>
              <a:ext uri="{FF2B5EF4-FFF2-40B4-BE49-F238E27FC236}">
                <a16:creationId xmlns:a16="http://schemas.microsoft.com/office/drawing/2014/main" id="{703BEEA3-B6EF-DA7C-FD3A-FD3780E71879}"/>
              </a:ext>
            </a:extLst>
          </p:cNvPr>
          <p:cNvSpPr>
            <a:spLocks noGrp="1"/>
          </p:cNvSpPr>
          <p:nvPr>
            <p:ph type="body" sz="quarter" idx="14" hasCustomPrompt="1"/>
          </p:nvPr>
        </p:nvSpPr>
        <p:spPr>
          <a:xfrm>
            <a:off x="2133601" y="1392725"/>
            <a:ext cx="7924798" cy="485890"/>
          </a:xfrm>
        </p:spPr>
        <p:txBody>
          <a:bodyPr>
            <a:noAutofit/>
          </a:bodyPr>
          <a:lstStyle>
            <a:lvl1pPr marL="0" indent="0" algn="ctr">
              <a:buNone/>
              <a:defRPr sz="2400" b="0">
                <a:solidFill>
                  <a:schemeClr val="bg1"/>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3" name="Tijdelijke aanduiding voor tekst 3">
            <a:extLst>
              <a:ext uri="{FF2B5EF4-FFF2-40B4-BE49-F238E27FC236}">
                <a16:creationId xmlns:a16="http://schemas.microsoft.com/office/drawing/2014/main" id="{936D7A31-507E-4955-1C65-E203B4D1E1E4}"/>
              </a:ext>
            </a:extLst>
          </p:cNvPr>
          <p:cNvSpPr>
            <a:spLocks noGrp="1"/>
          </p:cNvSpPr>
          <p:nvPr>
            <p:ph type="body" sz="quarter" idx="18" hasCustomPrompt="1"/>
          </p:nvPr>
        </p:nvSpPr>
        <p:spPr>
          <a:xfrm>
            <a:off x="371475" y="368301"/>
            <a:ext cx="511200" cy="4752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6" name="Date Placeholder 5">
            <a:extLst>
              <a:ext uri="{FF2B5EF4-FFF2-40B4-BE49-F238E27FC236}">
                <a16:creationId xmlns:a16="http://schemas.microsoft.com/office/drawing/2014/main" id="{D120E61D-3DF6-33F4-2B05-DCC7A546EE9B}"/>
              </a:ext>
            </a:extLst>
          </p:cNvPr>
          <p:cNvSpPr>
            <a:spLocks noGrp="1"/>
          </p:cNvSpPr>
          <p:nvPr>
            <p:ph type="dt" sz="half" idx="23"/>
          </p:nvPr>
        </p:nvSpPr>
        <p:spPr/>
        <p:txBody>
          <a:bodyPr/>
          <a:lstStyle/>
          <a:p>
            <a:r>
              <a:rPr lang="en-US"/>
              <a:t>xDatex</a:t>
            </a:r>
            <a:endParaRPr lang="en-BE" dirty="0"/>
          </a:p>
        </p:txBody>
      </p:sp>
      <p:sp>
        <p:nvSpPr>
          <p:cNvPr id="11" name="Footer Placeholder 10">
            <a:extLst>
              <a:ext uri="{FF2B5EF4-FFF2-40B4-BE49-F238E27FC236}">
                <a16:creationId xmlns:a16="http://schemas.microsoft.com/office/drawing/2014/main" id="{86F61151-1AD7-5640-CD8B-EB41AD507ADE}"/>
              </a:ext>
            </a:extLst>
          </p:cNvPr>
          <p:cNvSpPr>
            <a:spLocks noGrp="1"/>
          </p:cNvSpPr>
          <p:nvPr>
            <p:ph type="ftr" sz="quarter" idx="24"/>
          </p:nvPr>
        </p:nvSpPr>
        <p:spPr/>
        <p:txBody>
          <a:bodyPr/>
          <a:lstStyle/>
          <a:p>
            <a:pPr algn="r"/>
            <a:r>
              <a:rPr lang="en-GB"/>
              <a:t>Marketing document</a:t>
            </a:r>
            <a:endParaRPr lang="en-GB" dirty="0"/>
          </a:p>
        </p:txBody>
      </p:sp>
      <p:sp>
        <p:nvSpPr>
          <p:cNvPr id="12" name="Slide Number Placeholder 11">
            <a:extLst>
              <a:ext uri="{FF2B5EF4-FFF2-40B4-BE49-F238E27FC236}">
                <a16:creationId xmlns:a16="http://schemas.microsoft.com/office/drawing/2014/main" id="{B0A20CE7-BF7C-32F6-48EB-BF399343D3DC}"/>
              </a:ext>
            </a:extLst>
          </p:cNvPr>
          <p:cNvSpPr>
            <a:spLocks noGrp="1"/>
          </p:cNvSpPr>
          <p:nvPr>
            <p:ph type="sldNum" sz="quarter" idx="25"/>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351027478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image_short">
    <p:bg>
      <p:bgPr>
        <a:solidFill>
          <a:schemeClr val="bg1"/>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E223B27C-9D60-F9F5-415D-8861AF6E1DCB}"/>
              </a:ext>
            </a:extLst>
          </p:cNvPr>
          <p:cNvSpPr>
            <a:spLocks noGrp="1"/>
          </p:cNvSpPr>
          <p:nvPr>
            <p:ph type="pic" sz="quarter" idx="18" hasCustomPrompt="1"/>
          </p:nvPr>
        </p:nvSpPr>
        <p:spPr>
          <a:xfrm>
            <a:off x="0" y="-609600"/>
            <a:ext cx="12192000" cy="2152651"/>
          </a:xfrm>
          <a:solidFill>
            <a:schemeClr val="bg1">
              <a:lumMod val="95000"/>
            </a:schemeClr>
          </a:solidFill>
        </p:spPr>
        <p:txBody>
          <a:bodyPr tIns="108000" anchor="t"/>
          <a:lstStyle>
            <a:lvl1pPr marL="0" indent="0" algn="ctr">
              <a:buNone/>
              <a:defRPr/>
            </a:lvl1pPr>
          </a:lstStyle>
          <a:p>
            <a:r>
              <a:rPr lang="nl-BE" dirty="0"/>
              <a:t>Insert image</a:t>
            </a:r>
            <a:endParaRPr lang="en-BE" dirty="0"/>
          </a:p>
        </p:txBody>
      </p:sp>
      <p:sp>
        <p:nvSpPr>
          <p:cNvPr id="3" name="Tijdelijke aanduiding voor tekst 7">
            <a:extLst>
              <a:ext uri="{FF2B5EF4-FFF2-40B4-BE49-F238E27FC236}">
                <a16:creationId xmlns:a16="http://schemas.microsoft.com/office/drawing/2014/main" id="{631EC3F8-FFCF-E4EF-8A19-A2A8D6BD8D73}"/>
              </a:ext>
            </a:extLst>
          </p:cNvPr>
          <p:cNvSpPr>
            <a:spLocks noGrp="1"/>
          </p:cNvSpPr>
          <p:nvPr>
            <p:ph type="body" sz="quarter" idx="22" hasCustomPrompt="1"/>
          </p:nvPr>
        </p:nvSpPr>
        <p:spPr>
          <a:xfrm>
            <a:off x="-18257" y="1"/>
            <a:ext cx="12210257" cy="1543050"/>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8" name="Title 1">
            <a:extLst>
              <a:ext uri="{FF2B5EF4-FFF2-40B4-BE49-F238E27FC236}">
                <a16:creationId xmlns:a16="http://schemas.microsoft.com/office/drawing/2014/main" id="{39D262D4-1127-A160-AA49-DBFEF9043B55}"/>
              </a:ext>
            </a:extLst>
          </p:cNvPr>
          <p:cNvSpPr>
            <a:spLocks noGrp="1"/>
          </p:cNvSpPr>
          <p:nvPr>
            <p:ph type="title" hasCustomPrompt="1"/>
          </p:nvPr>
        </p:nvSpPr>
        <p:spPr>
          <a:xfrm>
            <a:off x="2133601" y="471782"/>
            <a:ext cx="7924800" cy="599487"/>
          </a:xfrm>
        </p:spPr>
        <p:txBody>
          <a:bodyPr>
            <a:noAutofit/>
          </a:bodyPr>
          <a:lstStyle>
            <a:lvl1pPr algn="ctr">
              <a:defRPr sz="4000" b="1">
                <a:solidFill>
                  <a:schemeClr val="bg1"/>
                </a:solidFill>
              </a:defRPr>
            </a:lvl1pPr>
          </a:lstStyle>
          <a:p>
            <a:r>
              <a:rPr lang="en-US" dirty="0"/>
              <a:t>Title</a:t>
            </a:r>
            <a:endParaRPr lang="en-BE" dirty="0"/>
          </a:p>
        </p:txBody>
      </p:sp>
      <p:sp>
        <p:nvSpPr>
          <p:cNvPr id="4" name="Tijdelijke aanduiding voor tekst 3">
            <a:extLst>
              <a:ext uri="{FF2B5EF4-FFF2-40B4-BE49-F238E27FC236}">
                <a16:creationId xmlns:a16="http://schemas.microsoft.com/office/drawing/2014/main" id="{D1FA4C03-3121-B435-86D5-43DE90740695}"/>
              </a:ext>
            </a:extLst>
          </p:cNvPr>
          <p:cNvSpPr>
            <a:spLocks noGrp="1"/>
          </p:cNvSpPr>
          <p:nvPr>
            <p:ph type="body" sz="quarter" idx="23" hasCustomPrompt="1"/>
          </p:nvPr>
        </p:nvSpPr>
        <p:spPr>
          <a:xfrm>
            <a:off x="371475" y="368301"/>
            <a:ext cx="511200" cy="4752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6" name="Date Placeholder 5">
            <a:extLst>
              <a:ext uri="{FF2B5EF4-FFF2-40B4-BE49-F238E27FC236}">
                <a16:creationId xmlns:a16="http://schemas.microsoft.com/office/drawing/2014/main" id="{1C2FA239-A8A0-2EEC-2341-9EED48436335}"/>
              </a:ext>
            </a:extLst>
          </p:cNvPr>
          <p:cNvSpPr>
            <a:spLocks noGrp="1"/>
          </p:cNvSpPr>
          <p:nvPr>
            <p:ph type="dt" sz="half" idx="24"/>
          </p:nvPr>
        </p:nvSpPr>
        <p:spPr/>
        <p:txBody>
          <a:bodyPr/>
          <a:lstStyle/>
          <a:p>
            <a:r>
              <a:rPr lang="en-US"/>
              <a:t>xDatex</a:t>
            </a:r>
            <a:endParaRPr lang="en-BE" dirty="0"/>
          </a:p>
        </p:txBody>
      </p:sp>
      <p:sp>
        <p:nvSpPr>
          <p:cNvPr id="7" name="Footer Placeholder 6">
            <a:extLst>
              <a:ext uri="{FF2B5EF4-FFF2-40B4-BE49-F238E27FC236}">
                <a16:creationId xmlns:a16="http://schemas.microsoft.com/office/drawing/2014/main" id="{94D4B093-A2F8-9459-3BF7-C2CB9125FA07}"/>
              </a:ext>
            </a:extLst>
          </p:cNvPr>
          <p:cNvSpPr>
            <a:spLocks noGrp="1"/>
          </p:cNvSpPr>
          <p:nvPr>
            <p:ph type="ftr" sz="quarter" idx="25"/>
          </p:nvPr>
        </p:nvSpPr>
        <p:spPr/>
        <p:txBody>
          <a:bodyPr/>
          <a:lstStyle/>
          <a:p>
            <a:pPr algn="r"/>
            <a:r>
              <a:rPr lang="en-GB"/>
              <a:t>Marketing document</a:t>
            </a:r>
            <a:endParaRPr lang="en-GB" dirty="0"/>
          </a:p>
        </p:txBody>
      </p:sp>
      <p:sp>
        <p:nvSpPr>
          <p:cNvPr id="9" name="Slide Number Placeholder 8">
            <a:extLst>
              <a:ext uri="{FF2B5EF4-FFF2-40B4-BE49-F238E27FC236}">
                <a16:creationId xmlns:a16="http://schemas.microsoft.com/office/drawing/2014/main" id="{ADDCB5B3-ED0A-6DD9-21BC-95AF57B2572B}"/>
              </a:ext>
            </a:extLst>
          </p:cNvPr>
          <p:cNvSpPr>
            <a:spLocks noGrp="1"/>
          </p:cNvSpPr>
          <p:nvPr>
            <p:ph type="sldNum" sz="quarter" idx="26"/>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209861910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cess Step_image">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DB620D27-AEF0-1C99-4A62-DA708D0EEAE0}"/>
              </a:ext>
            </a:extLst>
          </p:cNvPr>
          <p:cNvSpPr>
            <a:spLocks noGrp="1"/>
          </p:cNvSpPr>
          <p:nvPr>
            <p:ph type="pic" sz="quarter" idx="16" hasCustomPrompt="1"/>
          </p:nvPr>
        </p:nvSpPr>
        <p:spPr>
          <a:xfrm>
            <a:off x="0" y="-636104"/>
            <a:ext cx="3807474" cy="7494104"/>
          </a:xfrm>
          <a:solidFill>
            <a:schemeClr val="bg1">
              <a:lumMod val="95000"/>
            </a:schemeClr>
          </a:solidFill>
        </p:spPr>
        <p:txBody>
          <a:bodyPr tIns="180000" anchor="t"/>
          <a:lstStyle>
            <a:lvl1pPr marL="0" indent="0" algn="ctr">
              <a:buNone/>
              <a:defRPr/>
            </a:lvl1pPr>
          </a:lstStyle>
          <a:p>
            <a:r>
              <a:rPr lang="nl-BE" dirty="0"/>
              <a:t>Insert image</a:t>
            </a:r>
            <a:endParaRPr lang="en-BE" dirty="0"/>
          </a:p>
        </p:txBody>
      </p:sp>
      <p:sp>
        <p:nvSpPr>
          <p:cNvPr id="4" name="Tijdelijke aanduiding voor tekst 7">
            <a:extLst>
              <a:ext uri="{FF2B5EF4-FFF2-40B4-BE49-F238E27FC236}">
                <a16:creationId xmlns:a16="http://schemas.microsoft.com/office/drawing/2014/main" id="{0D65669B-A444-7C17-5C2E-1124DDA08F40}"/>
              </a:ext>
            </a:extLst>
          </p:cNvPr>
          <p:cNvSpPr>
            <a:spLocks noGrp="1"/>
          </p:cNvSpPr>
          <p:nvPr>
            <p:ph type="body" sz="quarter" idx="22" hasCustomPrompt="1"/>
          </p:nvPr>
        </p:nvSpPr>
        <p:spPr>
          <a:xfrm>
            <a:off x="-18256" y="0"/>
            <a:ext cx="3825730" cy="6857999"/>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10" name="Picture Placeholder 8">
            <a:extLst>
              <a:ext uri="{FF2B5EF4-FFF2-40B4-BE49-F238E27FC236}">
                <a16:creationId xmlns:a16="http://schemas.microsoft.com/office/drawing/2014/main" id="{4F447513-CEE5-B36E-B580-2C2FEBF72C9B}"/>
              </a:ext>
            </a:extLst>
          </p:cNvPr>
          <p:cNvSpPr>
            <a:spLocks noGrp="1"/>
          </p:cNvSpPr>
          <p:nvPr>
            <p:ph type="pic" sz="quarter" idx="11" hasCustomPrompt="1"/>
          </p:nvPr>
        </p:nvSpPr>
        <p:spPr>
          <a:xfrm>
            <a:off x="270164" y="2043113"/>
            <a:ext cx="828000" cy="828000"/>
          </a:xfrm>
        </p:spPr>
        <p:txBody>
          <a:bodyPr>
            <a:noAutofit/>
          </a:bodyPr>
          <a:lstStyle>
            <a:lvl1pPr marL="0" indent="0">
              <a:buNone/>
              <a:defRPr sz="1400"/>
            </a:lvl1pPr>
          </a:lstStyle>
          <a:p>
            <a:r>
              <a:rPr lang="en-US" dirty="0"/>
              <a:t>number</a:t>
            </a:r>
          </a:p>
        </p:txBody>
      </p:sp>
      <p:sp>
        <p:nvSpPr>
          <p:cNvPr id="12" name="Text Placeholder 11">
            <a:extLst>
              <a:ext uri="{FF2B5EF4-FFF2-40B4-BE49-F238E27FC236}">
                <a16:creationId xmlns:a16="http://schemas.microsoft.com/office/drawing/2014/main" id="{3AD51B2F-F65E-913E-276A-A2F1527E167D}"/>
              </a:ext>
            </a:extLst>
          </p:cNvPr>
          <p:cNvSpPr>
            <a:spLocks noGrp="1"/>
          </p:cNvSpPr>
          <p:nvPr>
            <p:ph type="body" sz="quarter" idx="12" hasCustomPrompt="1"/>
          </p:nvPr>
        </p:nvSpPr>
        <p:spPr>
          <a:xfrm>
            <a:off x="269875" y="3013075"/>
            <a:ext cx="3098800" cy="625475"/>
          </a:xfrm>
        </p:spPr>
        <p:txBody>
          <a:bodyPr>
            <a:noAutofit/>
          </a:bodyPr>
          <a:lstStyle>
            <a:lvl1pPr marL="0" indent="0">
              <a:buNone/>
              <a:defRPr sz="40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Title</a:t>
            </a:r>
          </a:p>
        </p:txBody>
      </p:sp>
      <p:sp>
        <p:nvSpPr>
          <p:cNvPr id="15" name="Text Placeholder 13">
            <a:extLst>
              <a:ext uri="{FF2B5EF4-FFF2-40B4-BE49-F238E27FC236}">
                <a16:creationId xmlns:a16="http://schemas.microsoft.com/office/drawing/2014/main" id="{DEA47BD0-2090-DE8F-FDA5-01786818DEE2}"/>
              </a:ext>
            </a:extLst>
          </p:cNvPr>
          <p:cNvSpPr>
            <a:spLocks noGrp="1"/>
          </p:cNvSpPr>
          <p:nvPr>
            <p:ph type="body" sz="quarter" idx="13" hasCustomPrompt="1"/>
          </p:nvPr>
        </p:nvSpPr>
        <p:spPr>
          <a:xfrm>
            <a:off x="269875" y="3900631"/>
            <a:ext cx="3098800" cy="6254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Subtitle</a:t>
            </a:r>
          </a:p>
        </p:txBody>
      </p:sp>
      <p:sp>
        <p:nvSpPr>
          <p:cNvPr id="20" name="Picture Placeholder 19">
            <a:extLst>
              <a:ext uri="{FF2B5EF4-FFF2-40B4-BE49-F238E27FC236}">
                <a16:creationId xmlns:a16="http://schemas.microsoft.com/office/drawing/2014/main" id="{9851A900-6031-5093-A69F-861A44085B62}"/>
              </a:ext>
            </a:extLst>
          </p:cNvPr>
          <p:cNvSpPr>
            <a:spLocks noGrp="1"/>
          </p:cNvSpPr>
          <p:nvPr>
            <p:ph type="pic" sz="quarter" idx="15" hasCustomPrompt="1"/>
          </p:nvPr>
        </p:nvSpPr>
        <p:spPr>
          <a:xfrm>
            <a:off x="4755356" y="634028"/>
            <a:ext cx="6494462" cy="5122863"/>
          </a:xfrm>
        </p:spPr>
        <p:txBody>
          <a:bodyPr/>
          <a:lstStyle>
            <a:lvl1pPr marL="0" indent="0" algn="ctr">
              <a:buNone/>
              <a:defRPr/>
            </a:lvl1pPr>
          </a:lstStyle>
          <a:p>
            <a:r>
              <a:rPr lang="en-US" dirty="0"/>
              <a:t>Insert image</a:t>
            </a:r>
          </a:p>
        </p:txBody>
      </p:sp>
      <p:sp>
        <p:nvSpPr>
          <p:cNvPr id="5" name="Tijdelijke aanduiding voor tekst 3">
            <a:extLst>
              <a:ext uri="{FF2B5EF4-FFF2-40B4-BE49-F238E27FC236}">
                <a16:creationId xmlns:a16="http://schemas.microsoft.com/office/drawing/2014/main" id="{DBE628C8-2190-53A0-0B07-7DC13F4645F9}"/>
              </a:ext>
            </a:extLst>
          </p:cNvPr>
          <p:cNvSpPr>
            <a:spLocks noGrp="1"/>
          </p:cNvSpPr>
          <p:nvPr>
            <p:ph type="body" sz="quarter" idx="18" hasCustomPrompt="1"/>
          </p:nvPr>
        </p:nvSpPr>
        <p:spPr>
          <a:xfrm>
            <a:off x="371475" y="368301"/>
            <a:ext cx="511200" cy="4752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6" name="Date Placeholder 5">
            <a:extLst>
              <a:ext uri="{FF2B5EF4-FFF2-40B4-BE49-F238E27FC236}">
                <a16:creationId xmlns:a16="http://schemas.microsoft.com/office/drawing/2014/main" id="{C410DD4E-CCEA-977B-E9BA-23A2D96DE814}"/>
              </a:ext>
            </a:extLst>
          </p:cNvPr>
          <p:cNvSpPr>
            <a:spLocks noGrp="1"/>
          </p:cNvSpPr>
          <p:nvPr>
            <p:ph type="dt" sz="half" idx="23"/>
          </p:nvPr>
        </p:nvSpPr>
        <p:spPr/>
        <p:txBody>
          <a:bodyPr/>
          <a:lstStyle/>
          <a:p>
            <a:r>
              <a:rPr lang="en-US"/>
              <a:t>xDatex</a:t>
            </a:r>
            <a:endParaRPr lang="en-BE" dirty="0"/>
          </a:p>
        </p:txBody>
      </p:sp>
      <p:sp>
        <p:nvSpPr>
          <p:cNvPr id="16" name="Footer Placeholder 15">
            <a:extLst>
              <a:ext uri="{FF2B5EF4-FFF2-40B4-BE49-F238E27FC236}">
                <a16:creationId xmlns:a16="http://schemas.microsoft.com/office/drawing/2014/main" id="{DF1507B8-A76D-8963-ABAD-CFE010CFBA44}"/>
              </a:ext>
            </a:extLst>
          </p:cNvPr>
          <p:cNvSpPr>
            <a:spLocks noGrp="1"/>
          </p:cNvSpPr>
          <p:nvPr>
            <p:ph type="ftr" sz="quarter" idx="24"/>
          </p:nvPr>
        </p:nvSpPr>
        <p:spPr/>
        <p:txBody>
          <a:bodyPr/>
          <a:lstStyle/>
          <a:p>
            <a:pPr algn="r"/>
            <a:r>
              <a:rPr lang="en-GB"/>
              <a:t>Marketing document</a:t>
            </a:r>
            <a:endParaRPr lang="en-GB" dirty="0"/>
          </a:p>
        </p:txBody>
      </p:sp>
      <p:sp>
        <p:nvSpPr>
          <p:cNvPr id="17" name="Slide Number Placeholder 16">
            <a:extLst>
              <a:ext uri="{FF2B5EF4-FFF2-40B4-BE49-F238E27FC236}">
                <a16:creationId xmlns:a16="http://schemas.microsoft.com/office/drawing/2014/main" id="{1017B457-83F2-6998-60F8-B55EA3BEF82C}"/>
              </a:ext>
            </a:extLst>
          </p:cNvPr>
          <p:cNvSpPr>
            <a:spLocks noGrp="1"/>
          </p:cNvSpPr>
          <p:nvPr>
            <p:ph type="sldNum" sz="quarter" idx="25"/>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18" name="Tijdelijke aanduiding voor tekst 12">
            <a:extLst>
              <a:ext uri="{FF2B5EF4-FFF2-40B4-BE49-F238E27FC236}">
                <a16:creationId xmlns:a16="http://schemas.microsoft.com/office/drawing/2014/main" id="{02F9D09E-CE50-11DE-2C07-F3579B03E72B}"/>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19" name="TextBox 8">
            <a:extLst>
              <a:ext uri="{FF2B5EF4-FFF2-40B4-BE49-F238E27FC236}">
                <a16:creationId xmlns:a16="http://schemas.microsoft.com/office/drawing/2014/main" id="{7D1481C1-2A10-EBAC-A152-220CD26AD0C8}"/>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42572759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cess Step_image&amp;titl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05FF3E49-1704-9AD8-0E02-C20E9FCFB4A7}"/>
              </a:ext>
            </a:extLst>
          </p:cNvPr>
          <p:cNvSpPr>
            <a:spLocks noGrp="1"/>
          </p:cNvSpPr>
          <p:nvPr>
            <p:ph type="pic" sz="quarter" idx="16" hasCustomPrompt="1"/>
          </p:nvPr>
        </p:nvSpPr>
        <p:spPr>
          <a:xfrm>
            <a:off x="0" y="-636104"/>
            <a:ext cx="3807474" cy="7494104"/>
          </a:xfrm>
          <a:solidFill>
            <a:schemeClr val="bg1">
              <a:lumMod val="95000"/>
            </a:schemeClr>
          </a:solidFill>
        </p:spPr>
        <p:txBody>
          <a:bodyPr tIns="180000" anchor="t"/>
          <a:lstStyle>
            <a:lvl1pPr marL="0" indent="0" algn="ctr">
              <a:buNone/>
              <a:defRPr/>
            </a:lvl1pPr>
          </a:lstStyle>
          <a:p>
            <a:r>
              <a:rPr lang="nl-BE" dirty="0"/>
              <a:t>Insert image</a:t>
            </a:r>
            <a:endParaRPr lang="en-BE" dirty="0"/>
          </a:p>
        </p:txBody>
      </p:sp>
      <p:sp>
        <p:nvSpPr>
          <p:cNvPr id="7" name="Tijdelijke aanduiding voor tekst 7">
            <a:extLst>
              <a:ext uri="{FF2B5EF4-FFF2-40B4-BE49-F238E27FC236}">
                <a16:creationId xmlns:a16="http://schemas.microsoft.com/office/drawing/2014/main" id="{BB2C8CD7-4E44-B757-12E5-7222B91E34E6}"/>
              </a:ext>
            </a:extLst>
          </p:cNvPr>
          <p:cNvSpPr>
            <a:spLocks noGrp="1"/>
          </p:cNvSpPr>
          <p:nvPr>
            <p:ph type="body" sz="quarter" idx="22" hasCustomPrompt="1"/>
          </p:nvPr>
        </p:nvSpPr>
        <p:spPr>
          <a:xfrm>
            <a:off x="-18256" y="0"/>
            <a:ext cx="3825730" cy="6857999"/>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10" name="Picture Placeholder 8">
            <a:extLst>
              <a:ext uri="{FF2B5EF4-FFF2-40B4-BE49-F238E27FC236}">
                <a16:creationId xmlns:a16="http://schemas.microsoft.com/office/drawing/2014/main" id="{4F447513-CEE5-B36E-B580-2C2FEBF72C9B}"/>
              </a:ext>
            </a:extLst>
          </p:cNvPr>
          <p:cNvSpPr>
            <a:spLocks noGrp="1"/>
          </p:cNvSpPr>
          <p:nvPr>
            <p:ph type="pic" sz="quarter" idx="11" hasCustomPrompt="1"/>
          </p:nvPr>
        </p:nvSpPr>
        <p:spPr>
          <a:xfrm>
            <a:off x="270164" y="2043113"/>
            <a:ext cx="828000" cy="828000"/>
          </a:xfrm>
        </p:spPr>
        <p:txBody>
          <a:bodyPr>
            <a:noAutofit/>
          </a:bodyPr>
          <a:lstStyle>
            <a:lvl1pPr marL="0" indent="0">
              <a:buNone/>
              <a:defRPr sz="1400"/>
            </a:lvl1pPr>
          </a:lstStyle>
          <a:p>
            <a:r>
              <a:rPr lang="en-US" dirty="0"/>
              <a:t>number</a:t>
            </a:r>
          </a:p>
        </p:txBody>
      </p:sp>
      <p:sp>
        <p:nvSpPr>
          <p:cNvPr id="12" name="Text Placeholder 11">
            <a:extLst>
              <a:ext uri="{FF2B5EF4-FFF2-40B4-BE49-F238E27FC236}">
                <a16:creationId xmlns:a16="http://schemas.microsoft.com/office/drawing/2014/main" id="{3AD51B2F-F65E-913E-276A-A2F1527E167D}"/>
              </a:ext>
            </a:extLst>
          </p:cNvPr>
          <p:cNvSpPr>
            <a:spLocks noGrp="1"/>
          </p:cNvSpPr>
          <p:nvPr>
            <p:ph type="body" sz="quarter" idx="12" hasCustomPrompt="1"/>
          </p:nvPr>
        </p:nvSpPr>
        <p:spPr>
          <a:xfrm>
            <a:off x="269875" y="3013075"/>
            <a:ext cx="3098800" cy="625475"/>
          </a:xfrm>
        </p:spPr>
        <p:txBody>
          <a:bodyPr>
            <a:noAutofit/>
          </a:bodyPr>
          <a:lstStyle>
            <a:lvl1pPr marL="0" indent="0">
              <a:buNone/>
              <a:defRPr sz="40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Title</a:t>
            </a:r>
          </a:p>
        </p:txBody>
      </p:sp>
      <p:sp>
        <p:nvSpPr>
          <p:cNvPr id="15" name="Text Placeholder 13">
            <a:extLst>
              <a:ext uri="{FF2B5EF4-FFF2-40B4-BE49-F238E27FC236}">
                <a16:creationId xmlns:a16="http://schemas.microsoft.com/office/drawing/2014/main" id="{DEA47BD0-2090-DE8F-FDA5-01786818DEE2}"/>
              </a:ext>
            </a:extLst>
          </p:cNvPr>
          <p:cNvSpPr>
            <a:spLocks noGrp="1"/>
          </p:cNvSpPr>
          <p:nvPr>
            <p:ph type="body" sz="quarter" idx="13" hasCustomPrompt="1"/>
          </p:nvPr>
        </p:nvSpPr>
        <p:spPr>
          <a:xfrm>
            <a:off x="269875" y="3900631"/>
            <a:ext cx="3098800" cy="6254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Subtitle</a:t>
            </a:r>
          </a:p>
        </p:txBody>
      </p:sp>
      <p:cxnSp>
        <p:nvCxnSpPr>
          <p:cNvPr id="4" name="Straight Connector 3">
            <a:extLst>
              <a:ext uri="{FF2B5EF4-FFF2-40B4-BE49-F238E27FC236}">
                <a16:creationId xmlns:a16="http://schemas.microsoft.com/office/drawing/2014/main" id="{FD94766F-8E18-BB94-8887-C6CEA3EBEAEA}"/>
              </a:ext>
            </a:extLst>
          </p:cNvPr>
          <p:cNvCxnSpPr>
            <a:cxnSpLocks/>
          </p:cNvCxnSpPr>
          <p:nvPr userDrawn="1"/>
        </p:nvCxnSpPr>
        <p:spPr>
          <a:xfrm>
            <a:off x="5396892" y="5608995"/>
            <a:ext cx="52959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Picture Placeholder 19">
            <a:extLst>
              <a:ext uri="{FF2B5EF4-FFF2-40B4-BE49-F238E27FC236}">
                <a16:creationId xmlns:a16="http://schemas.microsoft.com/office/drawing/2014/main" id="{6A688A96-4BF7-B817-50E5-EF9FC767A649}"/>
              </a:ext>
            </a:extLst>
          </p:cNvPr>
          <p:cNvSpPr>
            <a:spLocks noGrp="1"/>
          </p:cNvSpPr>
          <p:nvPr>
            <p:ph type="pic" sz="quarter" idx="15" hasCustomPrompt="1"/>
          </p:nvPr>
        </p:nvSpPr>
        <p:spPr>
          <a:xfrm>
            <a:off x="4968010" y="1732437"/>
            <a:ext cx="6153665" cy="3715670"/>
          </a:xfrm>
        </p:spPr>
        <p:txBody>
          <a:bodyPr/>
          <a:lstStyle>
            <a:lvl1pPr marL="0" indent="0" algn="ctr">
              <a:buNone/>
              <a:defRPr/>
            </a:lvl1pPr>
          </a:lstStyle>
          <a:p>
            <a:r>
              <a:rPr lang="en-US" dirty="0"/>
              <a:t>Insert image</a:t>
            </a:r>
          </a:p>
        </p:txBody>
      </p:sp>
      <p:sp>
        <p:nvSpPr>
          <p:cNvPr id="11" name="Text Placeholder 8">
            <a:extLst>
              <a:ext uri="{FF2B5EF4-FFF2-40B4-BE49-F238E27FC236}">
                <a16:creationId xmlns:a16="http://schemas.microsoft.com/office/drawing/2014/main" id="{5B964965-F936-DF50-71C7-507DAC9FB298}"/>
              </a:ext>
            </a:extLst>
          </p:cNvPr>
          <p:cNvSpPr>
            <a:spLocks noGrp="1"/>
          </p:cNvSpPr>
          <p:nvPr>
            <p:ph type="body" sz="quarter" idx="18" hasCustomPrompt="1"/>
          </p:nvPr>
        </p:nvSpPr>
        <p:spPr>
          <a:xfrm>
            <a:off x="5794561" y="5698905"/>
            <a:ext cx="4500562" cy="268287"/>
          </a:xfrm>
        </p:spPr>
        <p:txBody>
          <a:bodyPr lIns="0">
            <a:noAutofit/>
          </a:bodyPr>
          <a:lstStyle>
            <a:lvl1pPr marL="0" indent="0" algn="ctr">
              <a:buNone/>
              <a:defRPr sz="800"/>
            </a:lvl1pPr>
          </a:lstStyle>
          <a:p>
            <a:pPr lvl="0"/>
            <a:r>
              <a:rPr lang="en-US" dirty="0"/>
              <a:t>Disclaimer/Source</a:t>
            </a:r>
            <a:endParaRPr lang="en-BE" dirty="0"/>
          </a:p>
        </p:txBody>
      </p:sp>
      <p:sp>
        <p:nvSpPr>
          <p:cNvPr id="2" name="Text Placeholder 13">
            <a:extLst>
              <a:ext uri="{FF2B5EF4-FFF2-40B4-BE49-F238E27FC236}">
                <a16:creationId xmlns:a16="http://schemas.microsoft.com/office/drawing/2014/main" id="{8D76A8F0-B92B-536E-2D5F-6F75BC0C0FD1}"/>
              </a:ext>
            </a:extLst>
          </p:cNvPr>
          <p:cNvSpPr>
            <a:spLocks noGrp="1"/>
          </p:cNvSpPr>
          <p:nvPr>
            <p:ph type="body" sz="quarter" idx="20" hasCustomPrompt="1"/>
          </p:nvPr>
        </p:nvSpPr>
        <p:spPr>
          <a:xfrm>
            <a:off x="4968010" y="1070472"/>
            <a:ext cx="6153664" cy="447675"/>
          </a:xfrm>
        </p:spPr>
        <p:txBody>
          <a:bodyPr>
            <a:noAutofit/>
          </a:bodyPr>
          <a:lstStyle>
            <a:lvl1pPr marL="0" indent="0">
              <a:buNone/>
              <a:defRPr sz="1400" b="1">
                <a:solidFill>
                  <a:schemeClr val="bg2"/>
                </a:solidFill>
              </a:defRPr>
            </a:lvl1pPr>
            <a:lvl5pPr>
              <a:defRPr/>
            </a:lvl5pPr>
          </a:lstStyle>
          <a:p>
            <a:pPr lvl="0"/>
            <a:r>
              <a:rPr lang="en-US" dirty="0"/>
              <a:t>Sub-Title</a:t>
            </a:r>
          </a:p>
        </p:txBody>
      </p:sp>
      <p:sp>
        <p:nvSpPr>
          <p:cNvPr id="5" name="Text Placeholder 13">
            <a:extLst>
              <a:ext uri="{FF2B5EF4-FFF2-40B4-BE49-F238E27FC236}">
                <a16:creationId xmlns:a16="http://schemas.microsoft.com/office/drawing/2014/main" id="{39E69FA0-E62F-71AA-C794-88D89C33D353}"/>
              </a:ext>
            </a:extLst>
          </p:cNvPr>
          <p:cNvSpPr>
            <a:spLocks noGrp="1"/>
          </p:cNvSpPr>
          <p:nvPr>
            <p:ph type="body" sz="quarter" idx="19" hasCustomPrompt="1"/>
          </p:nvPr>
        </p:nvSpPr>
        <p:spPr>
          <a:xfrm>
            <a:off x="4968010" y="625644"/>
            <a:ext cx="6153664" cy="447675"/>
          </a:xfrm>
        </p:spPr>
        <p:txBody>
          <a:bodyPr>
            <a:noAutofit/>
          </a:bodyPr>
          <a:lstStyle>
            <a:lvl1pPr marL="0" indent="0">
              <a:buNone/>
              <a:defRPr sz="2400"/>
            </a:lvl1pPr>
            <a:lvl5pPr>
              <a:defRPr/>
            </a:lvl5pPr>
          </a:lstStyle>
          <a:p>
            <a:pPr lvl="0"/>
            <a:r>
              <a:rPr lang="en-US" dirty="0"/>
              <a:t>Title</a:t>
            </a:r>
          </a:p>
        </p:txBody>
      </p:sp>
      <p:sp>
        <p:nvSpPr>
          <p:cNvPr id="9" name="Tijdelijke aanduiding voor tekst 3">
            <a:extLst>
              <a:ext uri="{FF2B5EF4-FFF2-40B4-BE49-F238E27FC236}">
                <a16:creationId xmlns:a16="http://schemas.microsoft.com/office/drawing/2014/main" id="{F59E3888-5622-49D4-A4EA-F1FE129046CC}"/>
              </a:ext>
            </a:extLst>
          </p:cNvPr>
          <p:cNvSpPr>
            <a:spLocks noGrp="1"/>
          </p:cNvSpPr>
          <p:nvPr>
            <p:ph type="body" sz="quarter" idx="23" hasCustomPrompt="1"/>
          </p:nvPr>
        </p:nvSpPr>
        <p:spPr>
          <a:xfrm>
            <a:off x="371475" y="368301"/>
            <a:ext cx="511200" cy="4752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13" name="Date Placeholder 12">
            <a:extLst>
              <a:ext uri="{FF2B5EF4-FFF2-40B4-BE49-F238E27FC236}">
                <a16:creationId xmlns:a16="http://schemas.microsoft.com/office/drawing/2014/main" id="{36A82142-4162-A9D9-8738-4BB467EBC748}"/>
              </a:ext>
            </a:extLst>
          </p:cNvPr>
          <p:cNvSpPr>
            <a:spLocks noGrp="1"/>
          </p:cNvSpPr>
          <p:nvPr>
            <p:ph type="dt" sz="half" idx="24"/>
          </p:nvPr>
        </p:nvSpPr>
        <p:spPr/>
        <p:txBody>
          <a:bodyPr/>
          <a:lstStyle/>
          <a:p>
            <a:r>
              <a:rPr lang="en-US"/>
              <a:t>xDatex</a:t>
            </a:r>
            <a:endParaRPr lang="en-BE" dirty="0"/>
          </a:p>
        </p:txBody>
      </p:sp>
      <p:sp>
        <p:nvSpPr>
          <p:cNvPr id="17" name="Footer Placeholder 16">
            <a:extLst>
              <a:ext uri="{FF2B5EF4-FFF2-40B4-BE49-F238E27FC236}">
                <a16:creationId xmlns:a16="http://schemas.microsoft.com/office/drawing/2014/main" id="{A2D079F6-C082-D947-E4E1-BAD555B8B97F}"/>
              </a:ext>
            </a:extLst>
          </p:cNvPr>
          <p:cNvSpPr>
            <a:spLocks noGrp="1"/>
          </p:cNvSpPr>
          <p:nvPr>
            <p:ph type="ftr" sz="quarter" idx="25"/>
          </p:nvPr>
        </p:nvSpPr>
        <p:spPr/>
        <p:txBody>
          <a:bodyPr/>
          <a:lstStyle/>
          <a:p>
            <a:pPr algn="r"/>
            <a:r>
              <a:rPr lang="en-GB"/>
              <a:t>Marketing document</a:t>
            </a:r>
            <a:endParaRPr lang="en-GB" dirty="0"/>
          </a:p>
        </p:txBody>
      </p:sp>
      <p:sp>
        <p:nvSpPr>
          <p:cNvPr id="21" name="Slide Number Placeholder 20">
            <a:extLst>
              <a:ext uri="{FF2B5EF4-FFF2-40B4-BE49-F238E27FC236}">
                <a16:creationId xmlns:a16="http://schemas.microsoft.com/office/drawing/2014/main" id="{7EDA8B9E-1379-2E46-945F-1084F6B0CC7E}"/>
              </a:ext>
            </a:extLst>
          </p:cNvPr>
          <p:cNvSpPr>
            <a:spLocks noGrp="1"/>
          </p:cNvSpPr>
          <p:nvPr>
            <p:ph type="sldNum" sz="quarter" idx="26"/>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22" name="Tijdelijke aanduiding voor tekst 12">
            <a:extLst>
              <a:ext uri="{FF2B5EF4-FFF2-40B4-BE49-F238E27FC236}">
                <a16:creationId xmlns:a16="http://schemas.microsoft.com/office/drawing/2014/main" id="{FBFA8FAB-0231-B063-EA65-BEF61931FAAC}"/>
              </a:ext>
            </a:extLst>
          </p:cNvPr>
          <p:cNvSpPr>
            <a:spLocks noGrp="1"/>
          </p:cNvSpPr>
          <p:nvPr>
            <p:ph type="body" sz="quarter" idx="27"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23" name="TextBox 8">
            <a:extLst>
              <a:ext uri="{FF2B5EF4-FFF2-40B4-BE49-F238E27FC236}">
                <a16:creationId xmlns:a16="http://schemas.microsoft.com/office/drawing/2014/main" id="{879CF549-D3B3-C20E-33F6-880D65B23285}"/>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212530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bg>
      <p:bgPr>
        <a:solidFill>
          <a:schemeClr val="bg1"/>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BB556EC9-EE2D-75B1-18E5-5857575AB874}"/>
              </a:ext>
            </a:extLst>
          </p:cNvPr>
          <p:cNvSpPr>
            <a:spLocks noGrp="1"/>
          </p:cNvSpPr>
          <p:nvPr>
            <p:ph type="pic" sz="quarter" idx="16" hasCustomPrompt="1"/>
          </p:nvPr>
        </p:nvSpPr>
        <p:spPr>
          <a:xfrm>
            <a:off x="0" y="-636104"/>
            <a:ext cx="9227692" cy="7494104"/>
          </a:xfrm>
          <a:solidFill>
            <a:schemeClr val="bg1">
              <a:lumMod val="95000"/>
            </a:schemeClr>
          </a:solidFill>
        </p:spPr>
        <p:txBody>
          <a:bodyPr tIns="180000" anchor="t"/>
          <a:lstStyle>
            <a:lvl1pPr marL="0" indent="0" algn="ctr">
              <a:buNone/>
              <a:defRPr/>
            </a:lvl1pPr>
          </a:lstStyle>
          <a:p>
            <a:r>
              <a:rPr lang="nl-BE" dirty="0"/>
              <a:t>Insert image</a:t>
            </a:r>
            <a:endParaRPr lang="en-BE" dirty="0"/>
          </a:p>
        </p:txBody>
      </p:sp>
      <p:sp>
        <p:nvSpPr>
          <p:cNvPr id="4" name="Tijdelijke aanduiding voor tekst 7">
            <a:extLst>
              <a:ext uri="{FF2B5EF4-FFF2-40B4-BE49-F238E27FC236}">
                <a16:creationId xmlns:a16="http://schemas.microsoft.com/office/drawing/2014/main" id="{406D2FE6-DF11-76CD-DFE6-06DF01383BEC}"/>
              </a:ext>
            </a:extLst>
          </p:cNvPr>
          <p:cNvSpPr>
            <a:spLocks noGrp="1"/>
          </p:cNvSpPr>
          <p:nvPr>
            <p:ph type="body" sz="quarter" idx="22" hasCustomPrompt="1"/>
          </p:nvPr>
        </p:nvSpPr>
        <p:spPr>
          <a:xfrm>
            <a:off x="-18257" y="0"/>
            <a:ext cx="9245949" cy="6857999"/>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12" name="Rechteck 38">
            <a:extLst>
              <a:ext uri="{FF2B5EF4-FFF2-40B4-BE49-F238E27FC236}">
                <a16:creationId xmlns:a16="http://schemas.microsoft.com/office/drawing/2014/main" id="{6CFBB616-0A90-4D5E-A4D3-8BB0477CB4AE}"/>
              </a:ext>
            </a:extLst>
          </p:cNvPr>
          <p:cNvSpPr/>
          <p:nvPr userDrawn="1"/>
        </p:nvSpPr>
        <p:spPr>
          <a:xfrm>
            <a:off x="9227692" y="0"/>
            <a:ext cx="2970011" cy="6858000"/>
          </a:xfrm>
          <a:prstGeom prst="rect">
            <a:avLst/>
          </a:prstGeom>
          <a:solidFill>
            <a:schemeClr val="tx1"/>
          </a:solidFill>
          <a:ln w="127000">
            <a:noFill/>
          </a:ln>
          <a:effectLst>
            <a:outerShdw blurRad="190500" dist="635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dirty="0"/>
          </a:p>
        </p:txBody>
      </p:sp>
      <p:sp>
        <p:nvSpPr>
          <p:cNvPr id="19" name="Text Placeholder 18">
            <a:extLst>
              <a:ext uri="{FF2B5EF4-FFF2-40B4-BE49-F238E27FC236}">
                <a16:creationId xmlns:a16="http://schemas.microsoft.com/office/drawing/2014/main" id="{24E8FB69-64B4-460F-8A31-BAB8A38F11FC}"/>
              </a:ext>
            </a:extLst>
          </p:cNvPr>
          <p:cNvSpPr>
            <a:spLocks noGrp="1"/>
          </p:cNvSpPr>
          <p:nvPr>
            <p:ph type="body" sz="quarter" idx="17" hasCustomPrompt="1"/>
          </p:nvPr>
        </p:nvSpPr>
        <p:spPr>
          <a:xfrm>
            <a:off x="9656678" y="1444625"/>
            <a:ext cx="2195513" cy="4122738"/>
          </a:xfrm>
        </p:spPr>
        <p:txBody>
          <a:bodyPr>
            <a:noAutofit/>
          </a:bodyPr>
          <a:lstStyle>
            <a:lvl1pPr marL="0" indent="0">
              <a:spcBef>
                <a:spcPts val="1800"/>
              </a:spcBef>
              <a:buNone/>
              <a:defRPr sz="2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Point 1</a:t>
            </a:r>
          </a:p>
          <a:p>
            <a:pPr lvl="0"/>
            <a:r>
              <a:rPr lang="en-US" dirty="0"/>
              <a:t>Point 2</a:t>
            </a:r>
          </a:p>
          <a:p>
            <a:pPr lvl="0"/>
            <a:r>
              <a:rPr lang="en-US" dirty="0"/>
              <a:t>Point 3</a:t>
            </a:r>
          </a:p>
          <a:p>
            <a:pPr lvl="0"/>
            <a:r>
              <a:rPr lang="en-US" dirty="0"/>
              <a:t>Point 4</a:t>
            </a:r>
          </a:p>
          <a:p>
            <a:pPr lvl="0"/>
            <a:r>
              <a:rPr lang="en-US" dirty="0"/>
              <a:t>Point 5</a:t>
            </a:r>
          </a:p>
          <a:p>
            <a:pPr lvl="0"/>
            <a:r>
              <a:rPr lang="en-US" dirty="0"/>
              <a:t>Point 6</a:t>
            </a:r>
          </a:p>
        </p:txBody>
      </p:sp>
      <p:sp>
        <p:nvSpPr>
          <p:cNvPr id="22" name="Title 1">
            <a:extLst>
              <a:ext uri="{FF2B5EF4-FFF2-40B4-BE49-F238E27FC236}">
                <a16:creationId xmlns:a16="http://schemas.microsoft.com/office/drawing/2014/main" id="{16F8A171-B74B-41BB-890B-8294F1969967}"/>
              </a:ext>
            </a:extLst>
          </p:cNvPr>
          <p:cNvSpPr>
            <a:spLocks noGrp="1"/>
          </p:cNvSpPr>
          <p:nvPr>
            <p:ph type="ctrTitle" hasCustomPrompt="1"/>
          </p:nvPr>
        </p:nvSpPr>
        <p:spPr>
          <a:xfrm>
            <a:off x="371475" y="320174"/>
            <a:ext cx="5724525" cy="1196167"/>
          </a:xfrm>
        </p:spPr>
        <p:txBody>
          <a:bodyPr lIns="0" tIns="0" rIns="0" bIns="0" anchor="t">
            <a:noAutofit/>
          </a:bodyPr>
          <a:lstStyle>
            <a:lvl1pPr algn="l">
              <a:defRPr sz="3000" b="1">
                <a:solidFill>
                  <a:schemeClr val="tx1"/>
                </a:solidFill>
              </a:defRPr>
            </a:lvl1pPr>
          </a:lstStyle>
          <a:p>
            <a:r>
              <a:rPr lang="en-US" dirty="0"/>
              <a:t>Add title  or “Agenda”</a:t>
            </a:r>
            <a:endParaRPr lang="en-BE" dirty="0"/>
          </a:p>
        </p:txBody>
      </p:sp>
      <p:pic>
        <p:nvPicPr>
          <p:cNvPr id="16" name="Graphic 15">
            <a:extLst>
              <a:ext uri="{FF2B5EF4-FFF2-40B4-BE49-F238E27FC236}">
                <a16:creationId xmlns:a16="http://schemas.microsoft.com/office/drawing/2014/main" id="{7CF52EC3-324D-424F-A551-3F69AF181E5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304" r="2133" b="10322"/>
          <a:stretch/>
        </p:blipFill>
        <p:spPr>
          <a:xfrm>
            <a:off x="10564244" y="0"/>
            <a:ext cx="1627756" cy="1219314"/>
          </a:xfrm>
          <a:prstGeom prst="rect">
            <a:avLst/>
          </a:prstGeom>
        </p:spPr>
      </p:pic>
      <p:sp>
        <p:nvSpPr>
          <p:cNvPr id="9" name="Date Placeholder 8">
            <a:extLst>
              <a:ext uri="{FF2B5EF4-FFF2-40B4-BE49-F238E27FC236}">
                <a16:creationId xmlns:a16="http://schemas.microsoft.com/office/drawing/2014/main" id="{69A8ABEA-3BD0-A333-B4DC-35356F35DDD6}"/>
              </a:ext>
            </a:extLst>
          </p:cNvPr>
          <p:cNvSpPr>
            <a:spLocks noGrp="1"/>
          </p:cNvSpPr>
          <p:nvPr>
            <p:ph type="dt" sz="half" idx="23"/>
          </p:nvPr>
        </p:nvSpPr>
        <p:spPr/>
        <p:txBody>
          <a:bodyPr/>
          <a:lstStyle>
            <a:lvl1pPr>
              <a:defRPr>
                <a:solidFill>
                  <a:schemeClr val="bg1"/>
                </a:solidFill>
              </a:defRPr>
            </a:lvl1pPr>
          </a:lstStyle>
          <a:p>
            <a:r>
              <a:rPr lang="en-US"/>
              <a:t>xDatex</a:t>
            </a:r>
            <a:endParaRPr lang="en-BE" dirty="0"/>
          </a:p>
        </p:txBody>
      </p:sp>
      <p:sp>
        <p:nvSpPr>
          <p:cNvPr id="10" name="Footer Placeholder 9">
            <a:extLst>
              <a:ext uri="{FF2B5EF4-FFF2-40B4-BE49-F238E27FC236}">
                <a16:creationId xmlns:a16="http://schemas.microsoft.com/office/drawing/2014/main" id="{A667EC59-65F2-B8DB-9234-8376968C7604}"/>
              </a:ext>
            </a:extLst>
          </p:cNvPr>
          <p:cNvSpPr>
            <a:spLocks noGrp="1"/>
          </p:cNvSpPr>
          <p:nvPr>
            <p:ph type="ftr" sz="quarter" idx="24"/>
          </p:nvPr>
        </p:nvSpPr>
        <p:spPr/>
        <p:txBody>
          <a:bodyPr/>
          <a:lstStyle>
            <a:lvl1pPr>
              <a:defRPr>
                <a:solidFill>
                  <a:schemeClr val="bg1"/>
                </a:solidFill>
              </a:defRPr>
            </a:lvl1pPr>
          </a:lstStyle>
          <a:p>
            <a:pPr algn="r"/>
            <a:r>
              <a:rPr lang="en-US"/>
              <a:t>Marketing document</a:t>
            </a:r>
            <a:endParaRPr lang="en-US" dirty="0"/>
          </a:p>
        </p:txBody>
      </p:sp>
      <p:sp>
        <p:nvSpPr>
          <p:cNvPr id="11" name="Slide Number Placeholder 10">
            <a:extLst>
              <a:ext uri="{FF2B5EF4-FFF2-40B4-BE49-F238E27FC236}">
                <a16:creationId xmlns:a16="http://schemas.microsoft.com/office/drawing/2014/main" id="{D9E80BF2-B8F4-34EF-15FA-28C77A783473}"/>
              </a:ext>
            </a:extLst>
          </p:cNvPr>
          <p:cNvSpPr>
            <a:spLocks noGrp="1"/>
          </p:cNvSpPr>
          <p:nvPr>
            <p:ph type="sldNum" sz="quarter" idx="25"/>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15" name="Tijdelijke aanduiding voor tekst 12">
            <a:extLst>
              <a:ext uri="{FF2B5EF4-FFF2-40B4-BE49-F238E27FC236}">
                <a16:creationId xmlns:a16="http://schemas.microsoft.com/office/drawing/2014/main" id="{7F02E54A-7F9E-1415-4102-25B02E3B3F7E}"/>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17" name="TextBox 8">
            <a:extLst>
              <a:ext uri="{FF2B5EF4-FFF2-40B4-BE49-F238E27FC236}">
                <a16:creationId xmlns:a16="http://schemas.microsoft.com/office/drawing/2014/main" id="{F3D23323-AA75-3771-F3FD-05F7300D1FC4}"/>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18" name="Tijdelijke aanduiding voor tekst 12">
            <a:extLst>
              <a:ext uri="{FF2B5EF4-FFF2-40B4-BE49-F238E27FC236}">
                <a16:creationId xmlns:a16="http://schemas.microsoft.com/office/drawing/2014/main" id="{FE16D077-31E2-DE10-DED2-72E8E0FF16E7}"/>
              </a:ext>
            </a:extLst>
          </p:cNvPr>
          <p:cNvSpPr>
            <a:spLocks noGrp="1"/>
          </p:cNvSpPr>
          <p:nvPr>
            <p:ph type="body" sz="quarter" idx="20"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85124360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Step_content">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4B40D69E-FC54-DA29-95E1-546026BDC48C}"/>
              </a:ext>
            </a:extLst>
          </p:cNvPr>
          <p:cNvSpPr>
            <a:spLocks noGrp="1"/>
          </p:cNvSpPr>
          <p:nvPr>
            <p:ph type="pic" sz="quarter" idx="16" hasCustomPrompt="1"/>
          </p:nvPr>
        </p:nvSpPr>
        <p:spPr>
          <a:xfrm>
            <a:off x="0" y="-636104"/>
            <a:ext cx="3807474" cy="7494104"/>
          </a:xfrm>
          <a:solidFill>
            <a:schemeClr val="bg1">
              <a:lumMod val="95000"/>
            </a:schemeClr>
          </a:solidFill>
        </p:spPr>
        <p:txBody>
          <a:bodyPr tIns="180000" anchor="t"/>
          <a:lstStyle>
            <a:lvl1pPr marL="0" indent="0" algn="ctr">
              <a:buNone/>
              <a:defRPr/>
            </a:lvl1pPr>
          </a:lstStyle>
          <a:p>
            <a:r>
              <a:rPr lang="nl-BE" dirty="0"/>
              <a:t>Insert image</a:t>
            </a:r>
            <a:endParaRPr lang="en-BE" dirty="0"/>
          </a:p>
        </p:txBody>
      </p:sp>
      <p:sp>
        <p:nvSpPr>
          <p:cNvPr id="8" name="Tijdelijke aanduiding voor tekst 7">
            <a:extLst>
              <a:ext uri="{FF2B5EF4-FFF2-40B4-BE49-F238E27FC236}">
                <a16:creationId xmlns:a16="http://schemas.microsoft.com/office/drawing/2014/main" id="{16D34E6C-B873-A87F-C0EE-68A43CEFB959}"/>
              </a:ext>
            </a:extLst>
          </p:cNvPr>
          <p:cNvSpPr>
            <a:spLocks noGrp="1"/>
          </p:cNvSpPr>
          <p:nvPr>
            <p:ph type="body" sz="quarter" idx="22" hasCustomPrompt="1"/>
          </p:nvPr>
        </p:nvSpPr>
        <p:spPr>
          <a:xfrm>
            <a:off x="-18256" y="0"/>
            <a:ext cx="3825730" cy="6857999"/>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10" name="Picture Placeholder 8">
            <a:extLst>
              <a:ext uri="{FF2B5EF4-FFF2-40B4-BE49-F238E27FC236}">
                <a16:creationId xmlns:a16="http://schemas.microsoft.com/office/drawing/2014/main" id="{4F447513-CEE5-B36E-B580-2C2FEBF72C9B}"/>
              </a:ext>
            </a:extLst>
          </p:cNvPr>
          <p:cNvSpPr>
            <a:spLocks noGrp="1"/>
          </p:cNvSpPr>
          <p:nvPr>
            <p:ph type="pic" sz="quarter" idx="11" hasCustomPrompt="1"/>
          </p:nvPr>
        </p:nvSpPr>
        <p:spPr>
          <a:xfrm>
            <a:off x="270164" y="2043113"/>
            <a:ext cx="828000" cy="828000"/>
          </a:xfrm>
        </p:spPr>
        <p:txBody>
          <a:bodyPr>
            <a:noAutofit/>
          </a:bodyPr>
          <a:lstStyle>
            <a:lvl1pPr marL="0" indent="0">
              <a:buNone/>
              <a:defRPr sz="1400"/>
            </a:lvl1pPr>
          </a:lstStyle>
          <a:p>
            <a:r>
              <a:rPr lang="en-US" dirty="0"/>
              <a:t>number</a:t>
            </a:r>
          </a:p>
        </p:txBody>
      </p:sp>
      <p:sp>
        <p:nvSpPr>
          <p:cNvPr id="12" name="Text Placeholder 11">
            <a:extLst>
              <a:ext uri="{FF2B5EF4-FFF2-40B4-BE49-F238E27FC236}">
                <a16:creationId xmlns:a16="http://schemas.microsoft.com/office/drawing/2014/main" id="{3AD51B2F-F65E-913E-276A-A2F1527E167D}"/>
              </a:ext>
            </a:extLst>
          </p:cNvPr>
          <p:cNvSpPr>
            <a:spLocks noGrp="1"/>
          </p:cNvSpPr>
          <p:nvPr>
            <p:ph type="body" sz="quarter" idx="12" hasCustomPrompt="1"/>
          </p:nvPr>
        </p:nvSpPr>
        <p:spPr>
          <a:xfrm>
            <a:off x="269875" y="3013075"/>
            <a:ext cx="3098800" cy="625475"/>
          </a:xfrm>
        </p:spPr>
        <p:txBody>
          <a:bodyPr>
            <a:noAutofit/>
          </a:bodyPr>
          <a:lstStyle>
            <a:lvl1pPr marL="0" indent="0">
              <a:buNone/>
              <a:defRPr sz="40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Title</a:t>
            </a:r>
          </a:p>
        </p:txBody>
      </p:sp>
      <p:sp>
        <p:nvSpPr>
          <p:cNvPr id="15" name="Text Placeholder 13">
            <a:extLst>
              <a:ext uri="{FF2B5EF4-FFF2-40B4-BE49-F238E27FC236}">
                <a16:creationId xmlns:a16="http://schemas.microsoft.com/office/drawing/2014/main" id="{DEA47BD0-2090-DE8F-FDA5-01786818DEE2}"/>
              </a:ext>
            </a:extLst>
          </p:cNvPr>
          <p:cNvSpPr>
            <a:spLocks noGrp="1"/>
          </p:cNvSpPr>
          <p:nvPr>
            <p:ph type="body" sz="quarter" idx="13" hasCustomPrompt="1"/>
          </p:nvPr>
        </p:nvSpPr>
        <p:spPr>
          <a:xfrm>
            <a:off x="269875" y="3900631"/>
            <a:ext cx="3098800" cy="6254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Subtitle</a:t>
            </a:r>
          </a:p>
        </p:txBody>
      </p:sp>
      <p:sp>
        <p:nvSpPr>
          <p:cNvPr id="6" name="Text Placeholder 4">
            <a:extLst>
              <a:ext uri="{FF2B5EF4-FFF2-40B4-BE49-F238E27FC236}">
                <a16:creationId xmlns:a16="http://schemas.microsoft.com/office/drawing/2014/main" id="{CCD8E806-4FFA-0753-F847-2EAC8C1EF995}"/>
              </a:ext>
            </a:extLst>
          </p:cNvPr>
          <p:cNvSpPr>
            <a:spLocks noGrp="1"/>
          </p:cNvSpPr>
          <p:nvPr>
            <p:ph type="body" sz="quarter" idx="21"/>
          </p:nvPr>
        </p:nvSpPr>
        <p:spPr>
          <a:xfrm>
            <a:off x="4967289" y="1731962"/>
            <a:ext cx="6153664" cy="4183645"/>
          </a:xfrm>
        </p:spPr>
        <p:txBody>
          <a:bodyPr>
            <a:normAutofit/>
          </a:bodyPr>
          <a:lstStyle>
            <a:lvl1pPr marL="0" indent="0">
              <a:buNone/>
              <a:defRPr sz="1400"/>
            </a:lvl1pPr>
          </a:lstStyle>
          <a:p>
            <a:pPr lvl="0"/>
            <a:r>
              <a:rPr lang="en-US"/>
              <a:t>Click to edit Master text styles</a:t>
            </a:r>
          </a:p>
        </p:txBody>
      </p:sp>
      <p:sp>
        <p:nvSpPr>
          <p:cNvPr id="2" name="Text Placeholder 13">
            <a:extLst>
              <a:ext uri="{FF2B5EF4-FFF2-40B4-BE49-F238E27FC236}">
                <a16:creationId xmlns:a16="http://schemas.microsoft.com/office/drawing/2014/main" id="{3E51801A-C06F-C0BE-2F20-47F7AE7D0A6B}"/>
              </a:ext>
            </a:extLst>
          </p:cNvPr>
          <p:cNvSpPr>
            <a:spLocks noGrp="1"/>
          </p:cNvSpPr>
          <p:nvPr>
            <p:ph type="body" sz="quarter" idx="20" hasCustomPrompt="1"/>
          </p:nvPr>
        </p:nvSpPr>
        <p:spPr>
          <a:xfrm>
            <a:off x="4968010" y="1070472"/>
            <a:ext cx="6153664" cy="447675"/>
          </a:xfrm>
        </p:spPr>
        <p:txBody>
          <a:bodyPr>
            <a:normAutofit/>
          </a:bodyPr>
          <a:lstStyle>
            <a:lvl1pPr marL="0" indent="0">
              <a:buNone/>
              <a:defRPr sz="1400" b="1">
                <a:solidFill>
                  <a:schemeClr val="bg2"/>
                </a:solidFill>
              </a:defRPr>
            </a:lvl1pPr>
            <a:lvl5pPr>
              <a:defRPr/>
            </a:lvl5pPr>
          </a:lstStyle>
          <a:p>
            <a:pPr lvl="0"/>
            <a:r>
              <a:rPr lang="en-US" dirty="0"/>
              <a:t>Sub-Title</a:t>
            </a:r>
          </a:p>
        </p:txBody>
      </p:sp>
      <p:sp>
        <p:nvSpPr>
          <p:cNvPr id="4" name="Text Placeholder 13">
            <a:extLst>
              <a:ext uri="{FF2B5EF4-FFF2-40B4-BE49-F238E27FC236}">
                <a16:creationId xmlns:a16="http://schemas.microsoft.com/office/drawing/2014/main" id="{0E99C90A-8FA8-6CE2-B43F-525C2372669E}"/>
              </a:ext>
            </a:extLst>
          </p:cNvPr>
          <p:cNvSpPr>
            <a:spLocks noGrp="1"/>
          </p:cNvSpPr>
          <p:nvPr>
            <p:ph type="body" sz="quarter" idx="19" hasCustomPrompt="1"/>
          </p:nvPr>
        </p:nvSpPr>
        <p:spPr>
          <a:xfrm>
            <a:off x="4968010" y="625644"/>
            <a:ext cx="6153664" cy="447675"/>
          </a:xfrm>
        </p:spPr>
        <p:txBody>
          <a:bodyPr>
            <a:normAutofit/>
          </a:bodyPr>
          <a:lstStyle>
            <a:lvl1pPr marL="0" indent="0">
              <a:buNone/>
              <a:defRPr sz="2400"/>
            </a:lvl1pPr>
            <a:lvl5pPr>
              <a:defRPr/>
            </a:lvl5pPr>
          </a:lstStyle>
          <a:p>
            <a:pPr lvl="0"/>
            <a:r>
              <a:rPr lang="en-US" dirty="0"/>
              <a:t>Title</a:t>
            </a:r>
          </a:p>
        </p:txBody>
      </p:sp>
      <p:sp>
        <p:nvSpPr>
          <p:cNvPr id="9" name="Tijdelijke aanduiding voor tekst 3">
            <a:extLst>
              <a:ext uri="{FF2B5EF4-FFF2-40B4-BE49-F238E27FC236}">
                <a16:creationId xmlns:a16="http://schemas.microsoft.com/office/drawing/2014/main" id="{1C1AE9EC-F547-AE1A-99D8-26FAF5E0FB70}"/>
              </a:ext>
            </a:extLst>
          </p:cNvPr>
          <p:cNvSpPr>
            <a:spLocks noGrp="1"/>
          </p:cNvSpPr>
          <p:nvPr>
            <p:ph type="body" sz="quarter" idx="18" hasCustomPrompt="1"/>
          </p:nvPr>
        </p:nvSpPr>
        <p:spPr>
          <a:xfrm>
            <a:off x="371475" y="368301"/>
            <a:ext cx="511200" cy="4752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7" name="Date Placeholder 6">
            <a:extLst>
              <a:ext uri="{FF2B5EF4-FFF2-40B4-BE49-F238E27FC236}">
                <a16:creationId xmlns:a16="http://schemas.microsoft.com/office/drawing/2014/main" id="{7BB4A08A-90F3-1F54-7C54-819123D21AA4}"/>
              </a:ext>
            </a:extLst>
          </p:cNvPr>
          <p:cNvSpPr>
            <a:spLocks noGrp="1"/>
          </p:cNvSpPr>
          <p:nvPr>
            <p:ph type="dt" sz="half" idx="23"/>
          </p:nvPr>
        </p:nvSpPr>
        <p:spPr/>
        <p:txBody>
          <a:bodyPr/>
          <a:lstStyle/>
          <a:p>
            <a:r>
              <a:rPr lang="en-US"/>
              <a:t>xDatex</a:t>
            </a:r>
            <a:endParaRPr lang="en-BE" dirty="0"/>
          </a:p>
        </p:txBody>
      </p:sp>
      <p:sp>
        <p:nvSpPr>
          <p:cNvPr id="14" name="Footer Placeholder 13">
            <a:extLst>
              <a:ext uri="{FF2B5EF4-FFF2-40B4-BE49-F238E27FC236}">
                <a16:creationId xmlns:a16="http://schemas.microsoft.com/office/drawing/2014/main" id="{193D0B3D-682B-6191-E60C-C3993C64AC9D}"/>
              </a:ext>
            </a:extLst>
          </p:cNvPr>
          <p:cNvSpPr>
            <a:spLocks noGrp="1"/>
          </p:cNvSpPr>
          <p:nvPr>
            <p:ph type="ftr" sz="quarter" idx="24"/>
          </p:nvPr>
        </p:nvSpPr>
        <p:spPr/>
        <p:txBody>
          <a:bodyPr/>
          <a:lstStyle/>
          <a:p>
            <a:pPr algn="r"/>
            <a:r>
              <a:rPr lang="en-GB"/>
              <a:t>Marketing document</a:t>
            </a:r>
            <a:endParaRPr lang="en-GB" dirty="0"/>
          </a:p>
        </p:txBody>
      </p:sp>
      <p:sp>
        <p:nvSpPr>
          <p:cNvPr id="19" name="Slide Number Placeholder 18">
            <a:extLst>
              <a:ext uri="{FF2B5EF4-FFF2-40B4-BE49-F238E27FC236}">
                <a16:creationId xmlns:a16="http://schemas.microsoft.com/office/drawing/2014/main" id="{16DFE4D7-9AE5-854A-CF02-620184FCBC10}"/>
              </a:ext>
            </a:extLst>
          </p:cNvPr>
          <p:cNvSpPr>
            <a:spLocks noGrp="1"/>
          </p:cNvSpPr>
          <p:nvPr>
            <p:ph type="sldNum" sz="quarter" idx="25"/>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20" name="Tijdelijke aanduiding voor tekst 12">
            <a:extLst>
              <a:ext uri="{FF2B5EF4-FFF2-40B4-BE49-F238E27FC236}">
                <a16:creationId xmlns:a16="http://schemas.microsoft.com/office/drawing/2014/main" id="{1C2CB862-7AF6-0B40-3D53-87FA4D0E3E1A}"/>
              </a:ext>
            </a:extLst>
          </p:cNvPr>
          <p:cNvSpPr>
            <a:spLocks noGrp="1"/>
          </p:cNvSpPr>
          <p:nvPr>
            <p:ph type="body" sz="quarter" idx="26"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21" name="TextBox 8">
            <a:extLst>
              <a:ext uri="{FF2B5EF4-FFF2-40B4-BE49-F238E27FC236}">
                <a16:creationId xmlns:a16="http://schemas.microsoft.com/office/drawing/2014/main" id="{C7A7E5C7-106F-229F-4A92-92476AC6BF7A}"/>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979077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cess Step_risk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F3FC5C-2E46-5741-1189-5C350169FF7C}"/>
              </a:ext>
            </a:extLst>
          </p:cNvPr>
          <p:cNvSpPr/>
          <p:nvPr userDrawn="1"/>
        </p:nvSpPr>
        <p:spPr>
          <a:xfrm>
            <a:off x="3511007" y="-4620"/>
            <a:ext cx="44925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3F652075-5A7F-04A9-539C-F5FFD340FA35}"/>
              </a:ext>
            </a:extLst>
          </p:cNvPr>
          <p:cNvSpPr>
            <a:spLocks noGrp="1"/>
          </p:cNvSpPr>
          <p:nvPr>
            <p:ph type="pic" sz="quarter" idx="16" hasCustomPrompt="1"/>
          </p:nvPr>
        </p:nvSpPr>
        <p:spPr>
          <a:xfrm>
            <a:off x="0" y="-636104"/>
            <a:ext cx="3813174" cy="7494104"/>
          </a:xfrm>
          <a:solidFill>
            <a:schemeClr val="bg1">
              <a:lumMod val="95000"/>
            </a:schemeClr>
          </a:solidFill>
        </p:spPr>
        <p:txBody>
          <a:bodyPr tIns="180000" anchor="t"/>
          <a:lstStyle>
            <a:lvl1pPr marL="0" indent="0" algn="ctr">
              <a:buNone/>
              <a:defRPr/>
            </a:lvl1pPr>
          </a:lstStyle>
          <a:p>
            <a:r>
              <a:rPr lang="nl-BE" dirty="0"/>
              <a:t>Insert image</a:t>
            </a:r>
            <a:endParaRPr lang="en-BE" dirty="0"/>
          </a:p>
        </p:txBody>
      </p:sp>
      <p:sp>
        <p:nvSpPr>
          <p:cNvPr id="5" name="Tijdelijke aanduiding voor tekst 7">
            <a:extLst>
              <a:ext uri="{FF2B5EF4-FFF2-40B4-BE49-F238E27FC236}">
                <a16:creationId xmlns:a16="http://schemas.microsoft.com/office/drawing/2014/main" id="{925298D1-BA21-483D-5064-9E686DD45FD8}"/>
              </a:ext>
            </a:extLst>
          </p:cNvPr>
          <p:cNvSpPr>
            <a:spLocks noGrp="1"/>
          </p:cNvSpPr>
          <p:nvPr>
            <p:ph type="body" sz="quarter" idx="22" hasCustomPrompt="1"/>
          </p:nvPr>
        </p:nvSpPr>
        <p:spPr>
          <a:xfrm>
            <a:off x="-18256" y="0"/>
            <a:ext cx="3831430" cy="6857999"/>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10" name="Picture Placeholder 8">
            <a:extLst>
              <a:ext uri="{FF2B5EF4-FFF2-40B4-BE49-F238E27FC236}">
                <a16:creationId xmlns:a16="http://schemas.microsoft.com/office/drawing/2014/main" id="{4F447513-CEE5-B36E-B580-2C2FEBF72C9B}"/>
              </a:ext>
            </a:extLst>
          </p:cNvPr>
          <p:cNvSpPr>
            <a:spLocks noGrp="1"/>
          </p:cNvSpPr>
          <p:nvPr>
            <p:ph type="pic" sz="quarter" idx="11" hasCustomPrompt="1"/>
          </p:nvPr>
        </p:nvSpPr>
        <p:spPr>
          <a:xfrm>
            <a:off x="270164" y="2043113"/>
            <a:ext cx="828000" cy="828000"/>
          </a:xfrm>
        </p:spPr>
        <p:txBody>
          <a:bodyPr>
            <a:noAutofit/>
          </a:bodyPr>
          <a:lstStyle>
            <a:lvl1pPr marL="0" indent="0">
              <a:buNone/>
              <a:defRPr sz="1400"/>
            </a:lvl1pPr>
          </a:lstStyle>
          <a:p>
            <a:r>
              <a:rPr lang="en-US" dirty="0"/>
              <a:t>number</a:t>
            </a:r>
          </a:p>
        </p:txBody>
      </p:sp>
      <p:sp>
        <p:nvSpPr>
          <p:cNvPr id="12" name="Text Placeholder 11">
            <a:extLst>
              <a:ext uri="{FF2B5EF4-FFF2-40B4-BE49-F238E27FC236}">
                <a16:creationId xmlns:a16="http://schemas.microsoft.com/office/drawing/2014/main" id="{3AD51B2F-F65E-913E-276A-A2F1527E167D}"/>
              </a:ext>
            </a:extLst>
          </p:cNvPr>
          <p:cNvSpPr>
            <a:spLocks noGrp="1"/>
          </p:cNvSpPr>
          <p:nvPr>
            <p:ph type="body" sz="quarter" idx="12" hasCustomPrompt="1"/>
          </p:nvPr>
        </p:nvSpPr>
        <p:spPr>
          <a:xfrm>
            <a:off x="269875" y="3013075"/>
            <a:ext cx="3098800" cy="625475"/>
          </a:xfrm>
        </p:spPr>
        <p:txBody>
          <a:bodyPr>
            <a:noAutofit/>
          </a:bodyPr>
          <a:lstStyle>
            <a:lvl1pPr marL="0" indent="0">
              <a:buNone/>
              <a:defRPr sz="40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Title</a:t>
            </a:r>
          </a:p>
        </p:txBody>
      </p:sp>
      <p:sp>
        <p:nvSpPr>
          <p:cNvPr id="15" name="Text Placeholder 13">
            <a:extLst>
              <a:ext uri="{FF2B5EF4-FFF2-40B4-BE49-F238E27FC236}">
                <a16:creationId xmlns:a16="http://schemas.microsoft.com/office/drawing/2014/main" id="{DEA47BD0-2090-DE8F-FDA5-01786818DEE2}"/>
              </a:ext>
            </a:extLst>
          </p:cNvPr>
          <p:cNvSpPr>
            <a:spLocks noGrp="1"/>
          </p:cNvSpPr>
          <p:nvPr>
            <p:ph type="body" sz="quarter" idx="13" hasCustomPrompt="1"/>
          </p:nvPr>
        </p:nvSpPr>
        <p:spPr>
          <a:xfrm>
            <a:off x="269875" y="3900631"/>
            <a:ext cx="3098800" cy="6254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Subtitle</a:t>
            </a:r>
          </a:p>
        </p:txBody>
      </p:sp>
      <p:sp>
        <p:nvSpPr>
          <p:cNvPr id="6" name="Text Placeholder 4">
            <a:extLst>
              <a:ext uri="{FF2B5EF4-FFF2-40B4-BE49-F238E27FC236}">
                <a16:creationId xmlns:a16="http://schemas.microsoft.com/office/drawing/2014/main" id="{CCD8E806-4FFA-0753-F847-2EAC8C1EF995}"/>
              </a:ext>
            </a:extLst>
          </p:cNvPr>
          <p:cNvSpPr>
            <a:spLocks noGrp="1"/>
          </p:cNvSpPr>
          <p:nvPr>
            <p:ph type="body" sz="quarter" idx="21"/>
          </p:nvPr>
        </p:nvSpPr>
        <p:spPr>
          <a:xfrm>
            <a:off x="8416106" y="1233989"/>
            <a:ext cx="3176374" cy="4183645"/>
          </a:xfrm>
        </p:spPr>
        <p:txBody>
          <a:bodyPr>
            <a:noAutofit/>
          </a:bodyPr>
          <a:lstStyle>
            <a:lvl1pPr marL="0" indent="0">
              <a:buNone/>
              <a:defRPr sz="1400"/>
            </a:lvl1pPr>
          </a:lstStyle>
          <a:p>
            <a:pPr lvl="0"/>
            <a:r>
              <a:rPr lang="en-US"/>
              <a:t>Click to edit Master text styles</a:t>
            </a:r>
          </a:p>
        </p:txBody>
      </p:sp>
      <p:sp>
        <p:nvSpPr>
          <p:cNvPr id="13" name="Text Placeholder 10">
            <a:extLst>
              <a:ext uri="{FF2B5EF4-FFF2-40B4-BE49-F238E27FC236}">
                <a16:creationId xmlns:a16="http://schemas.microsoft.com/office/drawing/2014/main" id="{28068902-164E-AD2C-F1DB-AA0246F8CE63}"/>
              </a:ext>
            </a:extLst>
          </p:cNvPr>
          <p:cNvSpPr>
            <a:spLocks noGrp="1"/>
          </p:cNvSpPr>
          <p:nvPr>
            <p:ph type="body" sz="quarter" idx="22" hasCustomPrompt="1"/>
          </p:nvPr>
        </p:nvSpPr>
        <p:spPr>
          <a:xfrm>
            <a:off x="4225707" y="1233488"/>
            <a:ext cx="3420233" cy="4184146"/>
          </a:xfrm>
        </p:spPr>
        <p:txBody>
          <a:bodyPr>
            <a:noAutofit/>
          </a:bodyPr>
          <a:lstStyle>
            <a:lvl1pPr marL="0" indent="0">
              <a:buNone/>
              <a:defRPr sz="1400"/>
            </a:lvl1pPr>
          </a:lstStyle>
          <a:p>
            <a:pPr lvl="0"/>
            <a:r>
              <a:rPr lang="en-US" dirty="0"/>
              <a:t>Click to add text</a:t>
            </a:r>
            <a:br>
              <a:rPr lang="en-US" dirty="0"/>
            </a:br>
            <a:r>
              <a:rPr lang="en-US" sz="1200" i="1" dirty="0"/>
              <a:t>Level</a:t>
            </a:r>
            <a:endParaRPr lang="en-US" dirty="0"/>
          </a:p>
        </p:txBody>
      </p:sp>
      <p:sp>
        <p:nvSpPr>
          <p:cNvPr id="7" name="Tijdelijke aanduiding voor tekst 3">
            <a:extLst>
              <a:ext uri="{FF2B5EF4-FFF2-40B4-BE49-F238E27FC236}">
                <a16:creationId xmlns:a16="http://schemas.microsoft.com/office/drawing/2014/main" id="{77D22447-1FCB-485B-9F1B-C1B0DB4722A3}"/>
              </a:ext>
            </a:extLst>
          </p:cNvPr>
          <p:cNvSpPr>
            <a:spLocks noGrp="1"/>
          </p:cNvSpPr>
          <p:nvPr>
            <p:ph type="body" sz="quarter" idx="18" hasCustomPrompt="1"/>
          </p:nvPr>
        </p:nvSpPr>
        <p:spPr>
          <a:xfrm>
            <a:off x="371475" y="368301"/>
            <a:ext cx="511200" cy="4752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8" name="Date Placeholder 7">
            <a:extLst>
              <a:ext uri="{FF2B5EF4-FFF2-40B4-BE49-F238E27FC236}">
                <a16:creationId xmlns:a16="http://schemas.microsoft.com/office/drawing/2014/main" id="{4A038F74-D479-A167-6252-927687F733C3}"/>
              </a:ext>
            </a:extLst>
          </p:cNvPr>
          <p:cNvSpPr>
            <a:spLocks noGrp="1"/>
          </p:cNvSpPr>
          <p:nvPr>
            <p:ph type="dt" sz="half" idx="23"/>
          </p:nvPr>
        </p:nvSpPr>
        <p:spPr/>
        <p:txBody>
          <a:bodyPr/>
          <a:lstStyle/>
          <a:p>
            <a:r>
              <a:rPr lang="en-US"/>
              <a:t>xDatex</a:t>
            </a:r>
            <a:endParaRPr lang="en-BE" dirty="0"/>
          </a:p>
        </p:txBody>
      </p:sp>
      <p:sp>
        <p:nvSpPr>
          <p:cNvPr id="14" name="Footer Placeholder 13">
            <a:extLst>
              <a:ext uri="{FF2B5EF4-FFF2-40B4-BE49-F238E27FC236}">
                <a16:creationId xmlns:a16="http://schemas.microsoft.com/office/drawing/2014/main" id="{77037A6C-FC39-B652-09BA-E4A4833EBAA6}"/>
              </a:ext>
            </a:extLst>
          </p:cNvPr>
          <p:cNvSpPr>
            <a:spLocks noGrp="1"/>
          </p:cNvSpPr>
          <p:nvPr>
            <p:ph type="ftr" sz="quarter" idx="24"/>
          </p:nvPr>
        </p:nvSpPr>
        <p:spPr/>
        <p:txBody>
          <a:bodyPr/>
          <a:lstStyle/>
          <a:p>
            <a:pPr algn="r"/>
            <a:r>
              <a:rPr lang="en-GB"/>
              <a:t>Marketing document</a:t>
            </a:r>
            <a:endParaRPr lang="en-GB" dirty="0"/>
          </a:p>
        </p:txBody>
      </p:sp>
      <p:sp>
        <p:nvSpPr>
          <p:cNvPr id="19" name="Slide Number Placeholder 18">
            <a:extLst>
              <a:ext uri="{FF2B5EF4-FFF2-40B4-BE49-F238E27FC236}">
                <a16:creationId xmlns:a16="http://schemas.microsoft.com/office/drawing/2014/main" id="{90E4B220-6C0D-1CA8-548D-A8E14B4AE150}"/>
              </a:ext>
            </a:extLst>
          </p:cNvPr>
          <p:cNvSpPr>
            <a:spLocks noGrp="1"/>
          </p:cNvSpPr>
          <p:nvPr>
            <p:ph type="sldNum" sz="quarter" idx="25"/>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20" name="Tijdelijke aanduiding voor tekst 12">
            <a:extLst>
              <a:ext uri="{FF2B5EF4-FFF2-40B4-BE49-F238E27FC236}">
                <a16:creationId xmlns:a16="http://schemas.microsoft.com/office/drawing/2014/main" id="{A418EDAB-9232-7E91-17CB-0F7A604BD158}"/>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21" name="TextBox 8">
            <a:extLst>
              <a:ext uri="{FF2B5EF4-FFF2-40B4-BE49-F238E27FC236}">
                <a16:creationId xmlns:a16="http://schemas.microsoft.com/office/drawing/2014/main" id="{CFCDA202-D78A-445B-2ED7-F15A331A0CD2}"/>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154850462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deBar__image&amp;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34592F-9F52-940C-8A0B-75E846AA68EF}"/>
              </a:ext>
            </a:extLst>
          </p:cNvPr>
          <p:cNvSpPr/>
          <p:nvPr userDrawn="1"/>
        </p:nvSpPr>
        <p:spPr>
          <a:xfrm>
            <a:off x="-6568" y="0"/>
            <a:ext cx="38068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DEA47BD0-2090-DE8F-FDA5-01786818DEE2}"/>
              </a:ext>
            </a:extLst>
          </p:cNvPr>
          <p:cNvSpPr>
            <a:spLocks noGrp="1"/>
          </p:cNvSpPr>
          <p:nvPr>
            <p:ph type="body" sz="quarter" idx="13" hasCustomPrompt="1"/>
          </p:nvPr>
        </p:nvSpPr>
        <p:spPr>
          <a:xfrm>
            <a:off x="269875" y="2387661"/>
            <a:ext cx="3098800" cy="625475"/>
          </a:xfrm>
        </p:spPr>
        <p:txBody>
          <a:bodyPr>
            <a:noAutofit/>
          </a:bodyPr>
          <a:lstStyle>
            <a:lvl1pPr marL="0" indent="0">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Subtitle</a:t>
            </a:r>
          </a:p>
        </p:txBody>
      </p:sp>
      <p:cxnSp>
        <p:nvCxnSpPr>
          <p:cNvPr id="4" name="Straight Connector 3">
            <a:extLst>
              <a:ext uri="{FF2B5EF4-FFF2-40B4-BE49-F238E27FC236}">
                <a16:creationId xmlns:a16="http://schemas.microsoft.com/office/drawing/2014/main" id="{FD94766F-8E18-BB94-8887-C6CEA3EBEAEA}"/>
              </a:ext>
            </a:extLst>
          </p:cNvPr>
          <p:cNvCxnSpPr>
            <a:cxnSpLocks/>
          </p:cNvCxnSpPr>
          <p:nvPr userDrawn="1"/>
        </p:nvCxnSpPr>
        <p:spPr>
          <a:xfrm>
            <a:off x="5393893" y="5608995"/>
            <a:ext cx="52959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Picture Placeholder 19">
            <a:extLst>
              <a:ext uri="{FF2B5EF4-FFF2-40B4-BE49-F238E27FC236}">
                <a16:creationId xmlns:a16="http://schemas.microsoft.com/office/drawing/2014/main" id="{6A688A96-4BF7-B817-50E5-EF9FC767A649}"/>
              </a:ext>
            </a:extLst>
          </p:cNvPr>
          <p:cNvSpPr>
            <a:spLocks noGrp="1"/>
          </p:cNvSpPr>
          <p:nvPr>
            <p:ph type="pic" sz="quarter" idx="15" hasCustomPrompt="1"/>
          </p:nvPr>
        </p:nvSpPr>
        <p:spPr>
          <a:xfrm>
            <a:off x="4968010" y="1732437"/>
            <a:ext cx="6153665" cy="3715670"/>
          </a:xfrm>
        </p:spPr>
        <p:txBody>
          <a:bodyPr tIns="180000">
            <a:noAutofit/>
          </a:bodyPr>
          <a:lstStyle>
            <a:lvl1pPr marL="0" indent="0" algn="ctr">
              <a:buNone/>
              <a:defRPr/>
            </a:lvl1pPr>
          </a:lstStyle>
          <a:p>
            <a:r>
              <a:rPr lang="en-US" dirty="0"/>
              <a:t>Insert image</a:t>
            </a:r>
          </a:p>
        </p:txBody>
      </p:sp>
      <p:sp>
        <p:nvSpPr>
          <p:cNvPr id="11" name="Text Placeholder 8">
            <a:extLst>
              <a:ext uri="{FF2B5EF4-FFF2-40B4-BE49-F238E27FC236}">
                <a16:creationId xmlns:a16="http://schemas.microsoft.com/office/drawing/2014/main" id="{5B964965-F936-DF50-71C7-507DAC9FB298}"/>
              </a:ext>
            </a:extLst>
          </p:cNvPr>
          <p:cNvSpPr>
            <a:spLocks noGrp="1"/>
          </p:cNvSpPr>
          <p:nvPr>
            <p:ph type="body" sz="quarter" idx="18" hasCustomPrompt="1"/>
          </p:nvPr>
        </p:nvSpPr>
        <p:spPr>
          <a:xfrm>
            <a:off x="5794561" y="5698905"/>
            <a:ext cx="4500562" cy="268287"/>
          </a:xfrm>
        </p:spPr>
        <p:txBody>
          <a:bodyPr lIns="0">
            <a:noAutofit/>
          </a:bodyPr>
          <a:lstStyle>
            <a:lvl1pPr marL="0" indent="0" algn="ctr">
              <a:buNone/>
              <a:defRPr sz="800"/>
            </a:lvl1pPr>
          </a:lstStyle>
          <a:p>
            <a:pPr lvl="0"/>
            <a:r>
              <a:rPr lang="en-US" dirty="0"/>
              <a:t>Disclaimer/Source</a:t>
            </a:r>
            <a:endParaRPr lang="en-BE" dirty="0"/>
          </a:p>
        </p:txBody>
      </p:sp>
      <p:sp>
        <p:nvSpPr>
          <p:cNvPr id="9" name="Text Placeholder 11">
            <a:extLst>
              <a:ext uri="{FF2B5EF4-FFF2-40B4-BE49-F238E27FC236}">
                <a16:creationId xmlns:a16="http://schemas.microsoft.com/office/drawing/2014/main" id="{2D8C43E1-EA19-F297-C215-01C6FFB74975}"/>
              </a:ext>
            </a:extLst>
          </p:cNvPr>
          <p:cNvSpPr>
            <a:spLocks noGrp="1"/>
          </p:cNvSpPr>
          <p:nvPr>
            <p:ph type="body" sz="quarter" idx="12" hasCustomPrompt="1"/>
          </p:nvPr>
        </p:nvSpPr>
        <p:spPr>
          <a:xfrm>
            <a:off x="269875" y="1593797"/>
            <a:ext cx="3098800" cy="625475"/>
          </a:xfrm>
        </p:spPr>
        <p:txBody>
          <a:bodyPr>
            <a:noAutofit/>
          </a:bodyPr>
          <a:lstStyle>
            <a:lvl1pPr marL="0" indent="0">
              <a:buNone/>
              <a:defRPr sz="4000" b="1">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Title</a:t>
            </a:r>
          </a:p>
        </p:txBody>
      </p:sp>
      <p:sp>
        <p:nvSpPr>
          <p:cNvPr id="13" name="Text Placeholder 13">
            <a:extLst>
              <a:ext uri="{FF2B5EF4-FFF2-40B4-BE49-F238E27FC236}">
                <a16:creationId xmlns:a16="http://schemas.microsoft.com/office/drawing/2014/main" id="{11FAF298-969E-1E69-03FE-C034866017E5}"/>
              </a:ext>
            </a:extLst>
          </p:cNvPr>
          <p:cNvSpPr>
            <a:spLocks noGrp="1"/>
          </p:cNvSpPr>
          <p:nvPr>
            <p:ph type="body" sz="quarter" idx="21" hasCustomPrompt="1"/>
          </p:nvPr>
        </p:nvSpPr>
        <p:spPr>
          <a:xfrm>
            <a:off x="269875" y="3166003"/>
            <a:ext cx="3098800" cy="2282104"/>
          </a:xfrm>
        </p:spPr>
        <p:txBody>
          <a:bodyPr>
            <a:noAutofit/>
          </a:bodyPr>
          <a:lstStyle>
            <a:lvl1pPr marL="0" indent="0">
              <a:buNone/>
              <a:defRPr sz="12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Content</a:t>
            </a:r>
          </a:p>
        </p:txBody>
      </p:sp>
      <p:pic>
        <p:nvPicPr>
          <p:cNvPr id="21" name="Graphic 20">
            <a:extLst>
              <a:ext uri="{FF2B5EF4-FFF2-40B4-BE49-F238E27FC236}">
                <a16:creationId xmlns:a16="http://schemas.microsoft.com/office/drawing/2014/main" id="{287536EE-D559-FC40-AE56-BD20DD6CCC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12" name="Text Placeholder 13">
            <a:extLst>
              <a:ext uri="{FF2B5EF4-FFF2-40B4-BE49-F238E27FC236}">
                <a16:creationId xmlns:a16="http://schemas.microsoft.com/office/drawing/2014/main" id="{028AB23C-C215-F46F-F772-B411B1BC2926}"/>
              </a:ext>
            </a:extLst>
          </p:cNvPr>
          <p:cNvSpPr>
            <a:spLocks noGrp="1"/>
          </p:cNvSpPr>
          <p:nvPr>
            <p:ph type="body" sz="quarter" idx="20" hasCustomPrompt="1"/>
          </p:nvPr>
        </p:nvSpPr>
        <p:spPr>
          <a:xfrm>
            <a:off x="4968010" y="1070472"/>
            <a:ext cx="6153664" cy="447675"/>
          </a:xfrm>
        </p:spPr>
        <p:txBody>
          <a:bodyPr>
            <a:noAutofit/>
          </a:bodyPr>
          <a:lstStyle>
            <a:lvl1pPr marL="0" indent="0">
              <a:buNone/>
              <a:defRPr sz="1400" b="1">
                <a:solidFill>
                  <a:schemeClr val="bg2"/>
                </a:solidFill>
              </a:defRPr>
            </a:lvl1pPr>
            <a:lvl5pPr>
              <a:defRPr/>
            </a:lvl5pPr>
          </a:lstStyle>
          <a:p>
            <a:pPr lvl="0"/>
            <a:r>
              <a:rPr lang="en-US" dirty="0"/>
              <a:t>Sub-Title</a:t>
            </a:r>
          </a:p>
        </p:txBody>
      </p:sp>
      <p:sp>
        <p:nvSpPr>
          <p:cNvPr id="18" name="Text Placeholder 13">
            <a:extLst>
              <a:ext uri="{FF2B5EF4-FFF2-40B4-BE49-F238E27FC236}">
                <a16:creationId xmlns:a16="http://schemas.microsoft.com/office/drawing/2014/main" id="{CAAB3A81-46F1-F70D-F81C-77FB9546D9E6}"/>
              </a:ext>
            </a:extLst>
          </p:cNvPr>
          <p:cNvSpPr>
            <a:spLocks noGrp="1"/>
          </p:cNvSpPr>
          <p:nvPr>
            <p:ph type="body" sz="quarter" idx="19" hasCustomPrompt="1"/>
          </p:nvPr>
        </p:nvSpPr>
        <p:spPr>
          <a:xfrm>
            <a:off x="4968010" y="625644"/>
            <a:ext cx="6153664" cy="447675"/>
          </a:xfrm>
        </p:spPr>
        <p:txBody>
          <a:bodyPr>
            <a:noAutofit/>
          </a:bodyPr>
          <a:lstStyle>
            <a:lvl1pPr marL="0" indent="0">
              <a:buNone/>
              <a:defRPr sz="2400"/>
            </a:lvl1pPr>
            <a:lvl5pPr>
              <a:defRPr/>
            </a:lvl5pPr>
          </a:lstStyle>
          <a:p>
            <a:pPr lvl="0"/>
            <a:r>
              <a:rPr lang="en-US" dirty="0"/>
              <a:t>Title</a:t>
            </a:r>
          </a:p>
        </p:txBody>
      </p:sp>
      <p:sp>
        <p:nvSpPr>
          <p:cNvPr id="6" name="Date Placeholder 5">
            <a:extLst>
              <a:ext uri="{FF2B5EF4-FFF2-40B4-BE49-F238E27FC236}">
                <a16:creationId xmlns:a16="http://schemas.microsoft.com/office/drawing/2014/main" id="{24A2BBF5-7BB7-0066-A165-BAD87E08E51B}"/>
              </a:ext>
            </a:extLst>
          </p:cNvPr>
          <p:cNvSpPr>
            <a:spLocks noGrp="1"/>
          </p:cNvSpPr>
          <p:nvPr>
            <p:ph type="dt" sz="half" idx="22"/>
          </p:nvPr>
        </p:nvSpPr>
        <p:spPr/>
        <p:txBody>
          <a:bodyPr/>
          <a:lstStyle/>
          <a:p>
            <a:r>
              <a:rPr lang="en-US"/>
              <a:t>xDatex</a:t>
            </a:r>
            <a:endParaRPr lang="en-BE" dirty="0"/>
          </a:p>
        </p:txBody>
      </p:sp>
      <p:sp>
        <p:nvSpPr>
          <p:cNvPr id="7" name="Footer Placeholder 6">
            <a:extLst>
              <a:ext uri="{FF2B5EF4-FFF2-40B4-BE49-F238E27FC236}">
                <a16:creationId xmlns:a16="http://schemas.microsoft.com/office/drawing/2014/main" id="{BF091625-910F-F42F-CA8F-F11132ADAFCB}"/>
              </a:ext>
            </a:extLst>
          </p:cNvPr>
          <p:cNvSpPr>
            <a:spLocks noGrp="1"/>
          </p:cNvSpPr>
          <p:nvPr>
            <p:ph type="ftr" sz="quarter" idx="23"/>
          </p:nvPr>
        </p:nvSpPr>
        <p:spPr/>
        <p:txBody>
          <a:bodyPr/>
          <a:lstStyle/>
          <a:p>
            <a:pPr algn="r"/>
            <a:r>
              <a:rPr lang="en-GB"/>
              <a:t>Marketing document</a:t>
            </a:r>
            <a:endParaRPr lang="en-GB" dirty="0"/>
          </a:p>
        </p:txBody>
      </p:sp>
      <p:sp>
        <p:nvSpPr>
          <p:cNvPr id="10" name="Slide Number Placeholder 9">
            <a:extLst>
              <a:ext uri="{FF2B5EF4-FFF2-40B4-BE49-F238E27FC236}">
                <a16:creationId xmlns:a16="http://schemas.microsoft.com/office/drawing/2014/main" id="{C45BD780-155A-81AF-9C1E-DED0C8A38590}"/>
              </a:ext>
            </a:extLst>
          </p:cNvPr>
          <p:cNvSpPr>
            <a:spLocks noGrp="1"/>
          </p:cNvSpPr>
          <p:nvPr>
            <p:ph type="sldNum" sz="quarter" idx="24"/>
          </p:nvPr>
        </p:nvSpPr>
        <p:spPr/>
        <p:txBody>
          <a:bodyPr/>
          <a:lstStyle/>
          <a:p>
            <a:fld id="{24DB0E8F-62D4-6F41-B962-167F75469561}" type="slidenum">
              <a:rPr lang="en-GB" smtClean="0"/>
              <a:pPr/>
              <a:t>‹#›</a:t>
            </a:fld>
            <a:endParaRPr lang="en-GB" dirty="0"/>
          </a:p>
        </p:txBody>
      </p:sp>
      <p:sp>
        <p:nvSpPr>
          <p:cNvPr id="17" name="Tijdelijke aanduiding voor tekst 12">
            <a:extLst>
              <a:ext uri="{FF2B5EF4-FFF2-40B4-BE49-F238E27FC236}">
                <a16:creationId xmlns:a16="http://schemas.microsoft.com/office/drawing/2014/main" id="{33B8171D-8B37-2C3C-0CE8-5DA8C8CE8EC5}"/>
              </a:ext>
            </a:extLst>
          </p:cNvPr>
          <p:cNvSpPr>
            <a:spLocks noGrp="1"/>
          </p:cNvSpPr>
          <p:nvPr>
            <p:ph type="body" sz="quarter" idx="25"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19" name="TextBox 8">
            <a:extLst>
              <a:ext uri="{FF2B5EF4-FFF2-40B4-BE49-F238E27FC236}">
                <a16:creationId xmlns:a16="http://schemas.microsoft.com/office/drawing/2014/main" id="{6AD11993-B2CE-0A8A-72CD-2DCADDDBE240}"/>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tx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19050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deBar__2 graphs + content">
    <p:spTree>
      <p:nvGrpSpPr>
        <p:cNvPr id="1" name=""/>
        <p:cNvGrpSpPr/>
        <p:nvPr/>
      </p:nvGrpSpPr>
      <p:grpSpPr>
        <a:xfrm>
          <a:off x="0" y="0"/>
          <a:ext cx="0" cy="0"/>
          <a:chOff x="0" y="0"/>
          <a:chExt cx="0" cy="0"/>
        </a:xfrm>
      </p:grpSpPr>
      <p:sp>
        <p:nvSpPr>
          <p:cNvPr id="6" name="Picture Placeholder 19">
            <a:extLst>
              <a:ext uri="{FF2B5EF4-FFF2-40B4-BE49-F238E27FC236}">
                <a16:creationId xmlns:a16="http://schemas.microsoft.com/office/drawing/2014/main" id="{60D0B33C-4046-E20A-385A-A8B9116A0661}"/>
              </a:ext>
            </a:extLst>
          </p:cNvPr>
          <p:cNvSpPr>
            <a:spLocks noGrp="1"/>
          </p:cNvSpPr>
          <p:nvPr>
            <p:ph type="pic" sz="quarter" idx="23" hasCustomPrompt="1"/>
          </p:nvPr>
        </p:nvSpPr>
        <p:spPr>
          <a:xfrm>
            <a:off x="4968010" y="3159171"/>
            <a:ext cx="6153665" cy="2282104"/>
          </a:xfrm>
        </p:spPr>
        <p:txBody>
          <a:bodyPr tIns="180000" anchor="t"/>
          <a:lstStyle>
            <a:lvl1pPr marL="0" indent="0" algn="ctr">
              <a:buFont typeface="Arial" panose="020B0604020202020204" pitchFamily="34" charset="0"/>
              <a:buNone/>
              <a:defRPr/>
            </a:lvl1pPr>
          </a:lstStyle>
          <a:p>
            <a:r>
              <a:rPr lang="en-US" dirty="0"/>
              <a:t>Insert image</a:t>
            </a:r>
          </a:p>
        </p:txBody>
      </p:sp>
      <p:sp>
        <p:nvSpPr>
          <p:cNvPr id="2" name="Rectangle 1">
            <a:extLst>
              <a:ext uri="{FF2B5EF4-FFF2-40B4-BE49-F238E27FC236}">
                <a16:creationId xmlns:a16="http://schemas.microsoft.com/office/drawing/2014/main" id="{B134592F-9F52-940C-8A0B-75E846AA68EF}"/>
              </a:ext>
            </a:extLst>
          </p:cNvPr>
          <p:cNvSpPr/>
          <p:nvPr userDrawn="1"/>
        </p:nvSpPr>
        <p:spPr>
          <a:xfrm>
            <a:off x="-6568" y="0"/>
            <a:ext cx="38068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DEA47BD0-2090-DE8F-FDA5-01786818DEE2}"/>
              </a:ext>
            </a:extLst>
          </p:cNvPr>
          <p:cNvSpPr>
            <a:spLocks noGrp="1"/>
          </p:cNvSpPr>
          <p:nvPr>
            <p:ph type="body" sz="quarter" idx="13" hasCustomPrompt="1"/>
          </p:nvPr>
        </p:nvSpPr>
        <p:spPr>
          <a:xfrm>
            <a:off x="269875" y="2387661"/>
            <a:ext cx="3098800" cy="625475"/>
          </a:xfrm>
        </p:spPr>
        <p:txBody>
          <a:bodyPr>
            <a:noAutofit/>
          </a:bodyPr>
          <a:lstStyle>
            <a:lvl1pPr marL="0" indent="0">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Subtitle</a:t>
            </a:r>
          </a:p>
        </p:txBody>
      </p:sp>
      <p:cxnSp>
        <p:nvCxnSpPr>
          <p:cNvPr id="4" name="Straight Connector 3">
            <a:extLst>
              <a:ext uri="{FF2B5EF4-FFF2-40B4-BE49-F238E27FC236}">
                <a16:creationId xmlns:a16="http://schemas.microsoft.com/office/drawing/2014/main" id="{FD94766F-8E18-BB94-8887-C6CEA3EBEAEA}"/>
              </a:ext>
            </a:extLst>
          </p:cNvPr>
          <p:cNvCxnSpPr>
            <a:cxnSpLocks/>
          </p:cNvCxnSpPr>
          <p:nvPr userDrawn="1"/>
        </p:nvCxnSpPr>
        <p:spPr>
          <a:xfrm>
            <a:off x="5393893" y="5622024"/>
            <a:ext cx="52959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5B964965-F936-DF50-71C7-507DAC9FB298}"/>
              </a:ext>
            </a:extLst>
          </p:cNvPr>
          <p:cNvSpPr>
            <a:spLocks noGrp="1"/>
          </p:cNvSpPr>
          <p:nvPr>
            <p:ph type="body" sz="quarter" idx="18" hasCustomPrompt="1"/>
          </p:nvPr>
        </p:nvSpPr>
        <p:spPr>
          <a:xfrm>
            <a:off x="5794561" y="5726269"/>
            <a:ext cx="4500562" cy="268287"/>
          </a:xfrm>
        </p:spPr>
        <p:txBody>
          <a:bodyPr lIns="0">
            <a:noAutofit/>
          </a:bodyPr>
          <a:lstStyle>
            <a:lvl1pPr marL="0" indent="0" algn="ctr">
              <a:buNone/>
              <a:defRPr sz="800"/>
            </a:lvl1pPr>
          </a:lstStyle>
          <a:p>
            <a:pPr lvl="0"/>
            <a:r>
              <a:rPr lang="en-US" dirty="0"/>
              <a:t>Disclaimer/Source</a:t>
            </a:r>
            <a:endParaRPr lang="en-BE" dirty="0"/>
          </a:p>
        </p:txBody>
      </p:sp>
      <p:sp>
        <p:nvSpPr>
          <p:cNvPr id="9" name="Text Placeholder 11">
            <a:extLst>
              <a:ext uri="{FF2B5EF4-FFF2-40B4-BE49-F238E27FC236}">
                <a16:creationId xmlns:a16="http://schemas.microsoft.com/office/drawing/2014/main" id="{2D8C43E1-EA19-F297-C215-01C6FFB74975}"/>
              </a:ext>
            </a:extLst>
          </p:cNvPr>
          <p:cNvSpPr>
            <a:spLocks noGrp="1"/>
          </p:cNvSpPr>
          <p:nvPr>
            <p:ph type="body" sz="quarter" idx="12" hasCustomPrompt="1"/>
          </p:nvPr>
        </p:nvSpPr>
        <p:spPr>
          <a:xfrm>
            <a:off x="269875" y="1593797"/>
            <a:ext cx="3098800" cy="625475"/>
          </a:xfrm>
        </p:spPr>
        <p:txBody>
          <a:bodyPr>
            <a:noAutofit/>
          </a:bodyPr>
          <a:lstStyle>
            <a:lvl1pPr marL="0" indent="0">
              <a:buNone/>
              <a:defRPr sz="4000" b="1">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Title</a:t>
            </a:r>
          </a:p>
        </p:txBody>
      </p:sp>
      <p:sp>
        <p:nvSpPr>
          <p:cNvPr id="13" name="Text Placeholder 13">
            <a:extLst>
              <a:ext uri="{FF2B5EF4-FFF2-40B4-BE49-F238E27FC236}">
                <a16:creationId xmlns:a16="http://schemas.microsoft.com/office/drawing/2014/main" id="{11FAF298-969E-1E69-03FE-C034866017E5}"/>
              </a:ext>
            </a:extLst>
          </p:cNvPr>
          <p:cNvSpPr>
            <a:spLocks noGrp="1"/>
          </p:cNvSpPr>
          <p:nvPr>
            <p:ph type="body" sz="quarter" idx="21" hasCustomPrompt="1"/>
          </p:nvPr>
        </p:nvSpPr>
        <p:spPr>
          <a:xfrm>
            <a:off x="269875" y="3166003"/>
            <a:ext cx="3098800" cy="2282104"/>
          </a:xfrm>
        </p:spPr>
        <p:txBody>
          <a:bodyPr>
            <a:noAutofit/>
          </a:bodyPr>
          <a:lstStyle>
            <a:lvl1pPr marL="0" indent="0">
              <a:buNone/>
              <a:defRPr sz="12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Content</a:t>
            </a:r>
          </a:p>
        </p:txBody>
      </p:sp>
      <p:pic>
        <p:nvPicPr>
          <p:cNvPr id="21" name="Graphic 20">
            <a:extLst>
              <a:ext uri="{FF2B5EF4-FFF2-40B4-BE49-F238E27FC236}">
                <a16:creationId xmlns:a16="http://schemas.microsoft.com/office/drawing/2014/main" id="{287536EE-D559-FC40-AE56-BD20DD6CCC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5" name="Picture Placeholder 19">
            <a:extLst>
              <a:ext uri="{FF2B5EF4-FFF2-40B4-BE49-F238E27FC236}">
                <a16:creationId xmlns:a16="http://schemas.microsoft.com/office/drawing/2014/main" id="{EC40F679-757D-3739-7D5B-6B631120850D}"/>
              </a:ext>
            </a:extLst>
          </p:cNvPr>
          <p:cNvSpPr>
            <a:spLocks noGrp="1"/>
          </p:cNvSpPr>
          <p:nvPr>
            <p:ph type="pic" sz="quarter" idx="22" hasCustomPrompt="1"/>
          </p:nvPr>
        </p:nvSpPr>
        <p:spPr>
          <a:xfrm>
            <a:off x="4968010" y="734023"/>
            <a:ext cx="6153665" cy="2282104"/>
          </a:xfrm>
        </p:spPr>
        <p:txBody>
          <a:bodyPr tIns="180000" anchor="t"/>
          <a:lstStyle>
            <a:lvl1pPr marL="0" indent="0" algn="ctr">
              <a:buNone/>
              <a:defRPr/>
            </a:lvl1pPr>
          </a:lstStyle>
          <a:p>
            <a:r>
              <a:rPr lang="en-US" dirty="0"/>
              <a:t>Insert image</a:t>
            </a:r>
          </a:p>
        </p:txBody>
      </p:sp>
      <p:sp>
        <p:nvSpPr>
          <p:cNvPr id="7" name="Date Placeholder 6">
            <a:extLst>
              <a:ext uri="{FF2B5EF4-FFF2-40B4-BE49-F238E27FC236}">
                <a16:creationId xmlns:a16="http://schemas.microsoft.com/office/drawing/2014/main" id="{F56E6311-E1A2-E16E-E8F6-6DFDF2F3EE9E}"/>
              </a:ext>
            </a:extLst>
          </p:cNvPr>
          <p:cNvSpPr>
            <a:spLocks noGrp="1"/>
          </p:cNvSpPr>
          <p:nvPr>
            <p:ph type="dt" sz="half" idx="24"/>
          </p:nvPr>
        </p:nvSpPr>
        <p:spPr/>
        <p:txBody>
          <a:bodyPr/>
          <a:lstStyle/>
          <a:p>
            <a:r>
              <a:rPr lang="en-US"/>
              <a:t>xDatex</a:t>
            </a:r>
            <a:endParaRPr lang="en-BE" dirty="0"/>
          </a:p>
        </p:txBody>
      </p:sp>
      <p:sp>
        <p:nvSpPr>
          <p:cNvPr id="8" name="Footer Placeholder 7">
            <a:extLst>
              <a:ext uri="{FF2B5EF4-FFF2-40B4-BE49-F238E27FC236}">
                <a16:creationId xmlns:a16="http://schemas.microsoft.com/office/drawing/2014/main" id="{9933F8D2-E88D-9B42-D81E-54F4E4A60771}"/>
              </a:ext>
            </a:extLst>
          </p:cNvPr>
          <p:cNvSpPr>
            <a:spLocks noGrp="1"/>
          </p:cNvSpPr>
          <p:nvPr>
            <p:ph type="ftr" sz="quarter" idx="25"/>
          </p:nvPr>
        </p:nvSpPr>
        <p:spPr/>
        <p:txBody>
          <a:bodyPr/>
          <a:lstStyle/>
          <a:p>
            <a:pPr algn="r"/>
            <a:r>
              <a:rPr lang="en-GB"/>
              <a:t>Marketing document</a:t>
            </a:r>
            <a:endParaRPr lang="en-GB" dirty="0"/>
          </a:p>
        </p:txBody>
      </p:sp>
      <p:sp>
        <p:nvSpPr>
          <p:cNvPr id="10" name="Slide Number Placeholder 9">
            <a:extLst>
              <a:ext uri="{FF2B5EF4-FFF2-40B4-BE49-F238E27FC236}">
                <a16:creationId xmlns:a16="http://schemas.microsoft.com/office/drawing/2014/main" id="{B924BE46-BC82-E44B-D184-005364E97358}"/>
              </a:ext>
            </a:extLst>
          </p:cNvPr>
          <p:cNvSpPr>
            <a:spLocks noGrp="1"/>
          </p:cNvSpPr>
          <p:nvPr>
            <p:ph type="sldNum" sz="quarter" idx="26"/>
          </p:nvPr>
        </p:nvSpPr>
        <p:spPr/>
        <p:txBody>
          <a:bodyPr/>
          <a:lstStyle/>
          <a:p>
            <a:fld id="{24DB0E8F-62D4-6F41-B962-167F75469561}" type="slidenum">
              <a:rPr lang="en-GB" smtClean="0"/>
              <a:pPr/>
              <a:t>‹#›</a:t>
            </a:fld>
            <a:endParaRPr lang="en-GB" dirty="0"/>
          </a:p>
        </p:txBody>
      </p:sp>
      <p:sp>
        <p:nvSpPr>
          <p:cNvPr id="12" name="Tijdelijke aanduiding voor tekst 12">
            <a:extLst>
              <a:ext uri="{FF2B5EF4-FFF2-40B4-BE49-F238E27FC236}">
                <a16:creationId xmlns:a16="http://schemas.microsoft.com/office/drawing/2014/main" id="{D5400DFF-DACB-6EC5-D486-B9720415E7B3}"/>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tx1"/>
                </a:solidFill>
              </a:defRPr>
            </a:lvl1pPr>
          </a:lstStyle>
          <a:p>
            <a:pPr lvl="0"/>
            <a:r>
              <a:rPr lang="nl-NL" dirty="0"/>
              <a:t>.</a:t>
            </a:r>
            <a:endParaRPr lang="en-GB" dirty="0"/>
          </a:p>
        </p:txBody>
      </p:sp>
      <p:sp>
        <p:nvSpPr>
          <p:cNvPr id="18" name="TextBox 8">
            <a:extLst>
              <a:ext uri="{FF2B5EF4-FFF2-40B4-BE49-F238E27FC236}">
                <a16:creationId xmlns:a16="http://schemas.microsoft.com/office/drawing/2014/main" id="{0A92EE4E-4F1B-3403-91EE-386C53393D58}"/>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tx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763081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deBar__imag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F1AAEBE-6BFC-54AC-B9B1-C67213370608}"/>
              </a:ext>
            </a:extLst>
          </p:cNvPr>
          <p:cNvSpPr>
            <a:spLocks noGrp="1"/>
          </p:cNvSpPr>
          <p:nvPr>
            <p:ph type="pic" sz="quarter" idx="16" hasCustomPrompt="1"/>
          </p:nvPr>
        </p:nvSpPr>
        <p:spPr>
          <a:xfrm>
            <a:off x="3806890" y="-636104"/>
            <a:ext cx="8385005" cy="7494104"/>
          </a:xfrm>
          <a:solidFill>
            <a:schemeClr val="bg1">
              <a:lumMod val="95000"/>
            </a:schemeClr>
          </a:solidFill>
        </p:spPr>
        <p:txBody>
          <a:bodyPr tIns="180000" anchor="t"/>
          <a:lstStyle>
            <a:lvl1pPr marL="0" indent="0" algn="ctr">
              <a:buNone/>
              <a:defRPr/>
            </a:lvl1pPr>
          </a:lstStyle>
          <a:p>
            <a:r>
              <a:rPr lang="nl-BE" dirty="0"/>
              <a:t>Insert image</a:t>
            </a:r>
            <a:endParaRPr lang="en-BE" dirty="0"/>
          </a:p>
        </p:txBody>
      </p:sp>
      <p:sp>
        <p:nvSpPr>
          <p:cNvPr id="8" name="Tijdelijke aanduiding voor tekst 7">
            <a:extLst>
              <a:ext uri="{FF2B5EF4-FFF2-40B4-BE49-F238E27FC236}">
                <a16:creationId xmlns:a16="http://schemas.microsoft.com/office/drawing/2014/main" id="{BAD3FA8B-1455-559E-1068-375A0635BC1B}"/>
              </a:ext>
            </a:extLst>
          </p:cNvPr>
          <p:cNvSpPr>
            <a:spLocks noGrp="1"/>
          </p:cNvSpPr>
          <p:nvPr>
            <p:ph type="body" sz="quarter" idx="22" hasCustomPrompt="1"/>
          </p:nvPr>
        </p:nvSpPr>
        <p:spPr>
          <a:xfrm>
            <a:off x="3812757" y="0"/>
            <a:ext cx="8373376" cy="6857999"/>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2" name="Rectangle 1">
            <a:extLst>
              <a:ext uri="{FF2B5EF4-FFF2-40B4-BE49-F238E27FC236}">
                <a16:creationId xmlns:a16="http://schemas.microsoft.com/office/drawing/2014/main" id="{B134592F-9F52-940C-8A0B-75E846AA68EF}"/>
              </a:ext>
            </a:extLst>
          </p:cNvPr>
          <p:cNvSpPr/>
          <p:nvPr userDrawn="1"/>
        </p:nvSpPr>
        <p:spPr>
          <a:xfrm>
            <a:off x="0" y="0"/>
            <a:ext cx="380689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DEA47BD0-2090-DE8F-FDA5-01786818DEE2}"/>
              </a:ext>
            </a:extLst>
          </p:cNvPr>
          <p:cNvSpPr>
            <a:spLocks noGrp="1"/>
          </p:cNvSpPr>
          <p:nvPr>
            <p:ph type="body" sz="quarter" idx="13" hasCustomPrompt="1"/>
          </p:nvPr>
        </p:nvSpPr>
        <p:spPr>
          <a:xfrm>
            <a:off x="269875" y="2387661"/>
            <a:ext cx="3098800" cy="625475"/>
          </a:xfrm>
        </p:spPr>
        <p:txBody>
          <a:bodyPr>
            <a:noAutofit/>
          </a:bodyPr>
          <a:lstStyle>
            <a:lvl1pPr marL="0" indent="0">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Subtitle</a:t>
            </a:r>
          </a:p>
        </p:txBody>
      </p:sp>
      <p:sp>
        <p:nvSpPr>
          <p:cNvPr id="9" name="Text Placeholder 11">
            <a:extLst>
              <a:ext uri="{FF2B5EF4-FFF2-40B4-BE49-F238E27FC236}">
                <a16:creationId xmlns:a16="http://schemas.microsoft.com/office/drawing/2014/main" id="{2D8C43E1-EA19-F297-C215-01C6FFB74975}"/>
              </a:ext>
            </a:extLst>
          </p:cNvPr>
          <p:cNvSpPr>
            <a:spLocks noGrp="1"/>
          </p:cNvSpPr>
          <p:nvPr>
            <p:ph type="body" sz="quarter" idx="12" hasCustomPrompt="1"/>
          </p:nvPr>
        </p:nvSpPr>
        <p:spPr>
          <a:xfrm>
            <a:off x="269875" y="1593797"/>
            <a:ext cx="3098800" cy="625475"/>
          </a:xfrm>
        </p:spPr>
        <p:txBody>
          <a:bodyPr>
            <a:noAutofit/>
          </a:bodyPr>
          <a:lstStyle>
            <a:lvl1pPr marL="0" indent="0">
              <a:buNone/>
              <a:defRPr sz="40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Title</a:t>
            </a:r>
          </a:p>
        </p:txBody>
      </p:sp>
      <p:sp>
        <p:nvSpPr>
          <p:cNvPr id="13" name="Text Placeholder 13">
            <a:extLst>
              <a:ext uri="{FF2B5EF4-FFF2-40B4-BE49-F238E27FC236}">
                <a16:creationId xmlns:a16="http://schemas.microsoft.com/office/drawing/2014/main" id="{11FAF298-969E-1E69-03FE-C034866017E5}"/>
              </a:ext>
            </a:extLst>
          </p:cNvPr>
          <p:cNvSpPr>
            <a:spLocks noGrp="1"/>
          </p:cNvSpPr>
          <p:nvPr>
            <p:ph type="body" sz="quarter" idx="21" hasCustomPrompt="1"/>
          </p:nvPr>
        </p:nvSpPr>
        <p:spPr>
          <a:xfrm>
            <a:off x="269875" y="3166003"/>
            <a:ext cx="3098800" cy="2282104"/>
          </a:xfrm>
        </p:spPr>
        <p:txBody>
          <a:bodyPr>
            <a:noAutofit/>
          </a:bodyPr>
          <a:lstStyle>
            <a:lvl1pPr marL="0" indent="0">
              <a:buNone/>
              <a:defRPr sz="12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Content</a:t>
            </a:r>
          </a:p>
        </p:txBody>
      </p:sp>
      <p:pic>
        <p:nvPicPr>
          <p:cNvPr id="21" name="Graphic 20">
            <a:extLst>
              <a:ext uri="{FF2B5EF4-FFF2-40B4-BE49-F238E27FC236}">
                <a16:creationId xmlns:a16="http://schemas.microsoft.com/office/drawing/2014/main" id="{287536EE-D559-FC40-AE56-BD20DD6CCC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4" name="Text Placeholder 4">
            <a:extLst>
              <a:ext uri="{FF2B5EF4-FFF2-40B4-BE49-F238E27FC236}">
                <a16:creationId xmlns:a16="http://schemas.microsoft.com/office/drawing/2014/main" id="{5C072510-50D8-BF7C-B035-5AA398BE7970}"/>
              </a:ext>
            </a:extLst>
          </p:cNvPr>
          <p:cNvSpPr>
            <a:spLocks noGrp="1"/>
          </p:cNvSpPr>
          <p:nvPr>
            <p:ph type="body" sz="quarter" idx="23"/>
          </p:nvPr>
        </p:nvSpPr>
        <p:spPr>
          <a:xfrm>
            <a:off x="4919679" y="1337178"/>
            <a:ext cx="6153664" cy="4183645"/>
          </a:xfrm>
        </p:spPr>
        <p:txBody>
          <a:bodyPr>
            <a:normAutofit/>
          </a:bodyPr>
          <a:lstStyle>
            <a:lvl1pPr marL="0" indent="0">
              <a:buNone/>
              <a:defRPr sz="1400">
                <a:solidFill>
                  <a:schemeClr val="bg1"/>
                </a:solidFill>
              </a:defRPr>
            </a:lvl1pPr>
          </a:lstStyle>
          <a:p>
            <a:pPr lvl="0"/>
            <a:r>
              <a:rPr lang="en-US"/>
              <a:t>Click to edit Master text styles</a:t>
            </a:r>
          </a:p>
        </p:txBody>
      </p:sp>
      <p:sp>
        <p:nvSpPr>
          <p:cNvPr id="3" name="Date Placeholder 2">
            <a:extLst>
              <a:ext uri="{FF2B5EF4-FFF2-40B4-BE49-F238E27FC236}">
                <a16:creationId xmlns:a16="http://schemas.microsoft.com/office/drawing/2014/main" id="{06C8F529-5308-65E5-923C-8C22FD9AAA1C}"/>
              </a:ext>
            </a:extLst>
          </p:cNvPr>
          <p:cNvSpPr>
            <a:spLocks noGrp="1"/>
          </p:cNvSpPr>
          <p:nvPr>
            <p:ph type="dt" sz="half" idx="24"/>
          </p:nvPr>
        </p:nvSpPr>
        <p:spPr/>
        <p:txBody>
          <a:bodyPr/>
          <a:lstStyle>
            <a:lvl1pPr>
              <a:defRPr>
                <a:solidFill>
                  <a:schemeClr val="bg1"/>
                </a:solidFill>
              </a:defRPr>
            </a:lvl1pPr>
          </a:lstStyle>
          <a:p>
            <a:r>
              <a:rPr lang="en-US"/>
              <a:t>xDatex</a:t>
            </a:r>
            <a:endParaRPr lang="en-BE" dirty="0"/>
          </a:p>
        </p:txBody>
      </p:sp>
      <p:sp>
        <p:nvSpPr>
          <p:cNvPr id="17" name="Footer Placeholder 16">
            <a:extLst>
              <a:ext uri="{FF2B5EF4-FFF2-40B4-BE49-F238E27FC236}">
                <a16:creationId xmlns:a16="http://schemas.microsoft.com/office/drawing/2014/main" id="{1F4AA988-8156-63DB-26B8-88E7762C5FB0}"/>
              </a:ext>
            </a:extLst>
          </p:cNvPr>
          <p:cNvSpPr>
            <a:spLocks noGrp="1"/>
          </p:cNvSpPr>
          <p:nvPr>
            <p:ph type="ftr" sz="quarter" idx="25"/>
          </p:nvPr>
        </p:nvSpPr>
        <p:spPr/>
        <p:txBody>
          <a:bodyPr/>
          <a:lstStyle>
            <a:lvl1pPr>
              <a:defRPr>
                <a:solidFill>
                  <a:schemeClr val="bg1"/>
                </a:solidFill>
              </a:defRPr>
            </a:lvl1pPr>
          </a:lstStyle>
          <a:p>
            <a:pPr algn="r"/>
            <a:r>
              <a:rPr lang="en-US"/>
              <a:t>Marketing document</a:t>
            </a:r>
            <a:endParaRPr lang="en-US" dirty="0"/>
          </a:p>
        </p:txBody>
      </p:sp>
      <p:sp>
        <p:nvSpPr>
          <p:cNvPr id="18" name="Slide Number Placeholder 17">
            <a:extLst>
              <a:ext uri="{FF2B5EF4-FFF2-40B4-BE49-F238E27FC236}">
                <a16:creationId xmlns:a16="http://schemas.microsoft.com/office/drawing/2014/main" id="{65BE1A16-EE8C-1A10-8822-1B6648A1D140}"/>
              </a:ext>
            </a:extLst>
          </p:cNvPr>
          <p:cNvSpPr>
            <a:spLocks noGrp="1"/>
          </p:cNvSpPr>
          <p:nvPr>
            <p:ph type="sldNum" sz="quarter" idx="26"/>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19" name="Tijdelijke aanduiding voor tekst 12">
            <a:extLst>
              <a:ext uri="{FF2B5EF4-FFF2-40B4-BE49-F238E27FC236}">
                <a16:creationId xmlns:a16="http://schemas.microsoft.com/office/drawing/2014/main" id="{A69B1F9A-933C-472B-8F90-CAA5C78257F6}"/>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20" name="TextBox 8">
            <a:extLst>
              <a:ext uri="{FF2B5EF4-FFF2-40B4-BE49-F238E27FC236}">
                <a16:creationId xmlns:a16="http://schemas.microsoft.com/office/drawing/2014/main" id="{BA2EC37D-8E62-59BE-835A-357FA5E2D3EE}"/>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2" name="Tijdelijke aanduiding voor tekst 12">
            <a:extLst>
              <a:ext uri="{FF2B5EF4-FFF2-40B4-BE49-F238E27FC236}">
                <a16:creationId xmlns:a16="http://schemas.microsoft.com/office/drawing/2014/main" id="{87D4D5A3-3F1F-0268-18C1-74BCBEB9A66C}"/>
              </a:ext>
            </a:extLst>
          </p:cNvPr>
          <p:cNvSpPr>
            <a:spLocks noGrp="1"/>
          </p:cNvSpPr>
          <p:nvPr>
            <p:ph type="body" sz="quarter" idx="20"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1548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_Label">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241F31-E4E4-4F5D-0288-A36257AACD64}"/>
              </a:ext>
            </a:extLst>
          </p:cNvPr>
          <p:cNvSpPr/>
          <p:nvPr userDrawn="1"/>
        </p:nvSpPr>
        <p:spPr>
          <a:xfrm flipV="1">
            <a:off x="0" y="-1"/>
            <a:ext cx="12192000" cy="1729192"/>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8" name="Graphic 7">
            <a:extLst>
              <a:ext uri="{FF2B5EF4-FFF2-40B4-BE49-F238E27FC236}">
                <a16:creationId xmlns:a16="http://schemas.microsoft.com/office/drawing/2014/main" id="{62753383-B6A7-4E99-88FF-B65F9D81D8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11" name="Title 1">
            <a:extLst>
              <a:ext uri="{FF2B5EF4-FFF2-40B4-BE49-F238E27FC236}">
                <a16:creationId xmlns:a16="http://schemas.microsoft.com/office/drawing/2014/main" id="{4AB4E6CD-6668-4D4B-A945-C195553F55B9}"/>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13" name="Text Placeholder 12">
            <a:extLst>
              <a:ext uri="{FF2B5EF4-FFF2-40B4-BE49-F238E27FC236}">
                <a16:creationId xmlns:a16="http://schemas.microsoft.com/office/drawing/2014/main" id="{6048E08C-AC0D-4CB6-AF8A-A3D87300DFC6}"/>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7" name="Rectangle 6">
            <a:extLst>
              <a:ext uri="{FF2B5EF4-FFF2-40B4-BE49-F238E27FC236}">
                <a16:creationId xmlns:a16="http://schemas.microsoft.com/office/drawing/2014/main" id="{7F6098B1-7F07-3E90-4D40-6ADCF8995472}"/>
              </a:ext>
            </a:extLst>
          </p:cNvPr>
          <p:cNvSpPr/>
          <p:nvPr userDrawn="1"/>
        </p:nvSpPr>
        <p:spPr>
          <a:xfrm>
            <a:off x="441556" y="2167476"/>
            <a:ext cx="2366110" cy="2366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9" name="Rectangle 8">
            <a:extLst>
              <a:ext uri="{FF2B5EF4-FFF2-40B4-BE49-F238E27FC236}">
                <a16:creationId xmlns:a16="http://schemas.microsoft.com/office/drawing/2014/main" id="{F89D6D56-9C5D-CB36-99AF-34C82D208650}"/>
              </a:ext>
            </a:extLst>
          </p:cNvPr>
          <p:cNvSpPr/>
          <p:nvPr userDrawn="1"/>
        </p:nvSpPr>
        <p:spPr>
          <a:xfrm>
            <a:off x="624764" y="2346596"/>
            <a:ext cx="3996488" cy="36125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3">
            <a:extLst>
              <a:ext uri="{FF2B5EF4-FFF2-40B4-BE49-F238E27FC236}">
                <a16:creationId xmlns:a16="http://schemas.microsoft.com/office/drawing/2014/main" id="{4CA6F3CA-03DD-3D54-B8DE-E64C0D93A293}"/>
              </a:ext>
            </a:extLst>
          </p:cNvPr>
          <p:cNvSpPr>
            <a:spLocks noGrp="1"/>
          </p:cNvSpPr>
          <p:nvPr>
            <p:ph type="body" sz="quarter" idx="17" hasCustomPrompt="1"/>
          </p:nvPr>
        </p:nvSpPr>
        <p:spPr>
          <a:xfrm>
            <a:off x="769904" y="4152891"/>
            <a:ext cx="3706208" cy="378866"/>
          </a:xfrm>
        </p:spPr>
        <p:txBody>
          <a:bodyPr>
            <a:noAutofit/>
          </a:bodyPr>
          <a:lstStyle>
            <a:lvl1pPr marL="0" indent="0" algn="ctr">
              <a:buNone/>
              <a:defRPr sz="1200" b="1"/>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a:t>Title</a:t>
            </a:r>
          </a:p>
        </p:txBody>
      </p:sp>
      <p:sp>
        <p:nvSpPr>
          <p:cNvPr id="12" name="Text Placeholder 13">
            <a:extLst>
              <a:ext uri="{FF2B5EF4-FFF2-40B4-BE49-F238E27FC236}">
                <a16:creationId xmlns:a16="http://schemas.microsoft.com/office/drawing/2014/main" id="{07385138-0214-540B-C64C-650DE006453B}"/>
              </a:ext>
            </a:extLst>
          </p:cNvPr>
          <p:cNvSpPr>
            <a:spLocks noGrp="1"/>
          </p:cNvSpPr>
          <p:nvPr>
            <p:ph type="body" sz="quarter" idx="18" hasCustomPrompt="1"/>
          </p:nvPr>
        </p:nvSpPr>
        <p:spPr>
          <a:xfrm>
            <a:off x="769904" y="4833757"/>
            <a:ext cx="3706208" cy="973656"/>
          </a:xfrm>
        </p:spPr>
        <p:txBody>
          <a:bodyPr>
            <a:noAutofit/>
          </a:bodyPr>
          <a:lstStyle>
            <a:lvl1pPr marL="0" indent="0" algn="ctr">
              <a:buNone/>
              <a:defRPr sz="9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a:t>Add description / body copy</a:t>
            </a:r>
          </a:p>
        </p:txBody>
      </p:sp>
      <p:sp>
        <p:nvSpPr>
          <p:cNvPr id="16" name="Picture Placeholder 23">
            <a:extLst>
              <a:ext uri="{FF2B5EF4-FFF2-40B4-BE49-F238E27FC236}">
                <a16:creationId xmlns:a16="http://schemas.microsoft.com/office/drawing/2014/main" id="{DAC47D61-7FA1-6D01-A90E-D077DF146298}"/>
              </a:ext>
            </a:extLst>
          </p:cNvPr>
          <p:cNvSpPr>
            <a:spLocks noGrp="1"/>
          </p:cNvSpPr>
          <p:nvPr>
            <p:ph type="pic" sz="quarter" idx="46" hasCustomPrompt="1"/>
          </p:nvPr>
        </p:nvSpPr>
        <p:spPr>
          <a:xfrm>
            <a:off x="1880693" y="2627106"/>
            <a:ext cx="1484631" cy="1207167"/>
          </a:xfrm>
        </p:spPr>
        <p:txBody>
          <a:bodyPr>
            <a:normAutofit/>
          </a:bodyPr>
          <a:lstStyle>
            <a:lvl1pPr marL="0" indent="0" algn="ctr">
              <a:buFont typeface="Arial" panose="020B0604020202020204" pitchFamily="34" charset="0"/>
              <a:buNone/>
              <a:defRPr sz="1800">
                <a:solidFill>
                  <a:schemeClr val="tx1"/>
                </a:solidFill>
              </a:defRPr>
            </a:lvl1pPr>
          </a:lstStyle>
          <a:p>
            <a:r>
              <a:rPr lang="en-US" dirty="0"/>
              <a:t>Insert image</a:t>
            </a:r>
          </a:p>
        </p:txBody>
      </p:sp>
      <p:sp>
        <p:nvSpPr>
          <p:cNvPr id="21" name="Text Placeholder 9">
            <a:extLst>
              <a:ext uri="{FF2B5EF4-FFF2-40B4-BE49-F238E27FC236}">
                <a16:creationId xmlns:a16="http://schemas.microsoft.com/office/drawing/2014/main" id="{B030A30D-909F-5844-AFCB-B04096D07D4F}"/>
              </a:ext>
            </a:extLst>
          </p:cNvPr>
          <p:cNvSpPr>
            <a:spLocks noGrp="1"/>
          </p:cNvSpPr>
          <p:nvPr>
            <p:ph type="body" sz="quarter" idx="19" hasCustomPrompt="1"/>
          </p:nvPr>
        </p:nvSpPr>
        <p:spPr>
          <a:xfrm>
            <a:off x="5320035" y="2346596"/>
            <a:ext cx="6500490" cy="3612591"/>
          </a:xfrm>
        </p:spPr>
        <p:txBody>
          <a:bodyPr>
            <a:noAutofit/>
          </a:bodyPr>
          <a:lstStyle>
            <a:lvl1pPr marL="0" indent="0">
              <a:buNone/>
              <a:defRPr sz="1600">
                <a:solidFill>
                  <a:schemeClr val="tx1"/>
                </a:solidFill>
              </a:defRPr>
            </a:lvl1pPr>
            <a:lvl2pPr marL="228600" indent="-228600">
              <a:defRPr sz="1400">
                <a:solidFill>
                  <a:schemeClr val="tx1"/>
                </a:solidFill>
              </a:defRPr>
            </a:lvl2pPr>
            <a:lvl3pPr marL="444500" indent="-228600">
              <a:defRPr sz="1000">
                <a:solidFill>
                  <a:schemeClr val="tx1"/>
                </a:solidFill>
              </a:defRPr>
            </a:lvl3pPr>
          </a:lstStyle>
          <a:p>
            <a:pPr lvl="0"/>
            <a:r>
              <a:rPr lang="en-US" dirty="0"/>
              <a:t>Level 1</a:t>
            </a:r>
          </a:p>
          <a:p>
            <a:pPr lvl="1"/>
            <a:r>
              <a:rPr lang="en-US" dirty="0"/>
              <a:t>Level 2</a:t>
            </a:r>
          </a:p>
          <a:p>
            <a:pPr lvl="1"/>
            <a:r>
              <a:rPr lang="en-US" dirty="0"/>
              <a:t>Level 2</a:t>
            </a:r>
          </a:p>
          <a:p>
            <a:pPr lvl="2"/>
            <a:r>
              <a:rPr lang="en-US" dirty="0"/>
              <a:t>Level 3</a:t>
            </a:r>
          </a:p>
          <a:p>
            <a:pPr lvl="2"/>
            <a:r>
              <a:rPr lang="en-US" dirty="0"/>
              <a:t>Level 3</a:t>
            </a:r>
          </a:p>
        </p:txBody>
      </p:sp>
      <p:sp>
        <p:nvSpPr>
          <p:cNvPr id="4" name="Date Placeholder 3">
            <a:extLst>
              <a:ext uri="{FF2B5EF4-FFF2-40B4-BE49-F238E27FC236}">
                <a16:creationId xmlns:a16="http://schemas.microsoft.com/office/drawing/2014/main" id="{05DCF30F-7542-A6DF-E04E-F34DD526833A}"/>
              </a:ext>
            </a:extLst>
          </p:cNvPr>
          <p:cNvSpPr>
            <a:spLocks noGrp="1"/>
          </p:cNvSpPr>
          <p:nvPr>
            <p:ph type="dt" sz="half" idx="47"/>
          </p:nvPr>
        </p:nvSpPr>
        <p:spPr/>
        <p:txBody>
          <a:bodyPr/>
          <a:lstStyle/>
          <a:p>
            <a:r>
              <a:rPr lang="en-US"/>
              <a:t>xDatex</a:t>
            </a:r>
            <a:endParaRPr lang="en-BE" dirty="0"/>
          </a:p>
        </p:txBody>
      </p:sp>
      <p:sp>
        <p:nvSpPr>
          <p:cNvPr id="14" name="Footer Placeholder 13">
            <a:extLst>
              <a:ext uri="{FF2B5EF4-FFF2-40B4-BE49-F238E27FC236}">
                <a16:creationId xmlns:a16="http://schemas.microsoft.com/office/drawing/2014/main" id="{DC572FCF-51C4-F492-9CF4-F34886F8AE4D}"/>
              </a:ext>
            </a:extLst>
          </p:cNvPr>
          <p:cNvSpPr>
            <a:spLocks noGrp="1"/>
          </p:cNvSpPr>
          <p:nvPr>
            <p:ph type="ftr" sz="quarter" idx="48"/>
          </p:nvPr>
        </p:nvSpPr>
        <p:spPr/>
        <p:txBody>
          <a:bodyPr/>
          <a:lstStyle/>
          <a:p>
            <a:pPr algn="r"/>
            <a:r>
              <a:rPr lang="en-GB"/>
              <a:t>Marketing document</a:t>
            </a:r>
            <a:endParaRPr lang="en-GB" dirty="0"/>
          </a:p>
        </p:txBody>
      </p:sp>
      <p:sp>
        <p:nvSpPr>
          <p:cNvPr id="15" name="Slide Number Placeholder 14">
            <a:extLst>
              <a:ext uri="{FF2B5EF4-FFF2-40B4-BE49-F238E27FC236}">
                <a16:creationId xmlns:a16="http://schemas.microsoft.com/office/drawing/2014/main" id="{A7767D7B-A370-23C1-1632-E0DCF13D0214}"/>
              </a:ext>
            </a:extLst>
          </p:cNvPr>
          <p:cNvSpPr>
            <a:spLocks noGrp="1"/>
          </p:cNvSpPr>
          <p:nvPr>
            <p:ph type="sldNum" sz="quarter" idx="49"/>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26190063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V_Slid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6A9EA1E-7832-F0E5-6323-B89C9B8D2A10}"/>
              </a:ext>
            </a:extLst>
          </p:cNvPr>
          <p:cNvSpPr>
            <a:spLocks noGrp="1"/>
          </p:cNvSpPr>
          <p:nvPr>
            <p:ph type="pic" sz="quarter" idx="19" hasCustomPrompt="1"/>
          </p:nvPr>
        </p:nvSpPr>
        <p:spPr>
          <a:xfrm>
            <a:off x="-1" y="-2"/>
            <a:ext cx="4521103" cy="6858002"/>
          </a:xfrm>
          <a:solidFill>
            <a:schemeClr val="bg1">
              <a:lumMod val="95000"/>
            </a:schemeClr>
          </a:solidFill>
        </p:spPr>
        <p:txBody>
          <a:bodyPr tIns="1080000" anchor="t"/>
          <a:lstStyle>
            <a:lvl1pPr marL="0" indent="0" algn="ctr">
              <a:buNone/>
              <a:defRPr/>
            </a:lvl1pPr>
          </a:lstStyle>
          <a:p>
            <a:r>
              <a:rPr lang="nl-BE" dirty="0"/>
              <a:t>Insert image</a:t>
            </a:r>
            <a:endParaRPr lang="en-BE" dirty="0"/>
          </a:p>
        </p:txBody>
      </p:sp>
      <p:sp>
        <p:nvSpPr>
          <p:cNvPr id="4" name="Rectangle 3">
            <a:extLst>
              <a:ext uri="{FF2B5EF4-FFF2-40B4-BE49-F238E27FC236}">
                <a16:creationId xmlns:a16="http://schemas.microsoft.com/office/drawing/2014/main" id="{5D1E0431-A239-A673-055D-D6C0D6F09001}"/>
              </a:ext>
            </a:extLst>
          </p:cNvPr>
          <p:cNvSpPr/>
          <p:nvPr userDrawn="1"/>
        </p:nvSpPr>
        <p:spPr>
          <a:xfrm>
            <a:off x="4509619" y="-1"/>
            <a:ext cx="768506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2B170D2C-AD00-BC2A-17A8-B614C501C7AE}"/>
              </a:ext>
            </a:extLst>
          </p:cNvPr>
          <p:cNvCxnSpPr/>
          <p:nvPr/>
        </p:nvCxnSpPr>
        <p:spPr>
          <a:xfrm>
            <a:off x="5656500" y="1911839"/>
            <a:ext cx="1595908"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0">
            <a:extLst>
              <a:ext uri="{FF2B5EF4-FFF2-40B4-BE49-F238E27FC236}">
                <a16:creationId xmlns:a16="http://schemas.microsoft.com/office/drawing/2014/main" id="{90F367C0-E695-B075-A6F8-A5D384CE5770}"/>
              </a:ext>
            </a:extLst>
          </p:cNvPr>
          <p:cNvSpPr>
            <a:spLocks noGrp="1"/>
          </p:cNvSpPr>
          <p:nvPr>
            <p:ph type="body" sz="quarter" idx="15" hasCustomPrompt="1"/>
          </p:nvPr>
        </p:nvSpPr>
        <p:spPr>
          <a:xfrm>
            <a:off x="5564412" y="844550"/>
            <a:ext cx="5965278" cy="496888"/>
          </a:xfrm>
        </p:spPr>
        <p:txBody>
          <a:bodyPr>
            <a:noAutofit/>
          </a:bodyPr>
          <a:lstStyle>
            <a:lvl1pPr marL="0" indent="0">
              <a:buNone/>
              <a:defRPr sz="3600" b="1">
                <a:solidFill>
                  <a:schemeClr val="bg1"/>
                </a:solidFill>
                <a:latin typeface="+mj-lt"/>
              </a:defRPr>
            </a:lvl1pPr>
          </a:lstStyle>
          <a:p>
            <a:pPr lvl="0"/>
            <a:r>
              <a:rPr lang="en-US" dirty="0"/>
              <a:t>Name</a:t>
            </a:r>
          </a:p>
        </p:txBody>
      </p:sp>
      <p:sp>
        <p:nvSpPr>
          <p:cNvPr id="36" name="Text Placeholder 30">
            <a:extLst>
              <a:ext uri="{FF2B5EF4-FFF2-40B4-BE49-F238E27FC236}">
                <a16:creationId xmlns:a16="http://schemas.microsoft.com/office/drawing/2014/main" id="{4662E418-ED28-B9A9-CC12-575CA44CA99E}"/>
              </a:ext>
            </a:extLst>
          </p:cNvPr>
          <p:cNvSpPr>
            <a:spLocks noGrp="1"/>
          </p:cNvSpPr>
          <p:nvPr>
            <p:ph type="body" sz="quarter" idx="16" hasCustomPrompt="1"/>
          </p:nvPr>
        </p:nvSpPr>
        <p:spPr>
          <a:xfrm>
            <a:off x="5564412" y="1441920"/>
            <a:ext cx="5965278" cy="338123"/>
          </a:xfrm>
        </p:spPr>
        <p:txBody>
          <a:bodyPr>
            <a:noAutofit/>
          </a:bodyPr>
          <a:lstStyle>
            <a:lvl1pPr marL="0" indent="0">
              <a:buNone/>
              <a:defRPr sz="1600" b="0">
                <a:solidFill>
                  <a:schemeClr val="bg1"/>
                </a:solidFill>
                <a:latin typeface="+mn-lt"/>
              </a:defRPr>
            </a:lvl1pPr>
          </a:lstStyle>
          <a:p>
            <a:pPr lvl="0"/>
            <a:r>
              <a:rPr lang="en-US" dirty="0"/>
              <a:t>Title</a:t>
            </a:r>
          </a:p>
        </p:txBody>
      </p:sp>
      <p:sp>
        <p:nvSpPr>
          <p:cNvPr id="37" name="Text Placeholder 30">
            <a:extLst>
              <a:ext uri="{FF2B5EF4-FFF2-40B4-BE49-F238E27FC236}">
                <a16:creationId xmlns:a16="http://schemas.microsoft.com/office/drawing/2014/main" id="{81454899-8B75-895D-028C-EB3E8974497B}"/>
              </a:ext>
            </a:extLst>
          </p:cNvPr>
          <p:cNvSpPr>
            <a:spLocks noGrp="1"/>
          </p:cNvSpPr>
          <p:nvPr>
            <p:ph type="body" sz="quarter" idx="17" hasCustomPrompt="1"/>
          </p:nvPr>
        </p:nvSpPr>
        <p:spPr>
          <a:xfrm>
            <a:off x="5564412" y="2057847"/>
            <a:ext cx="4351337" cy="259021"/>
          </a:xfrm>
        </p:spPr>
        <p:txBody>
          <a:bodyPr>
            <a:noAutofit/>
          </a:bodyPr>
          <a:lstStyle>
            <a:lvl1pPr marL="0" indent="0">
              <a:buNone/>
              <a:defRPr sz="1200" b="1">
                <a:solidFill>
                  <a:schemeClr val="bg1"/>
                </a:solidFill>
                <a:latin typeface="+mn-lt"/>
              </a:defRPr>
            </a:lvl1pPr>
          </a:lstStyle>
          <a:p>
            <a:pPr lvl="0"/>
            <a:r>
              <a:rPr lang="en-US" dirty="0"/>
              <a:t>Years of Experience</a:t>
            </a:r>
          </a:p>
        </p:txBody>
      </p:sp>
      <p:sp>
        <p:nvSpPr>
          <p:cNvPr id="38" name="Text Placeholder 30">
            <a:extLst>
              <a:ext uri="{FF2B5EF4-FFF2-40B4-BE49-F238E27FC236}">
                <a16:creationId xmlns:a16="http://schemas.microsoft.com/office/drawing/2014/main" id="{07427E57-B233-F659-4E36-513ABD246EBE}"/>
              </a:ext>
            </a:extLst>
          </p:cNvPr>
          <p:cNvSpPr>
            <a:spLocks noGrp="1"/>
          </p:cNvSpPr>
          <p:nvPr>
            <p:ph type="body" sz="quarter" idx="18" hasCustomPrompt="1"/>
          </p:nvPr>
        </p:nvSpPr>
        <p:spPr>
          <a:xfrm>
            <a:off x="5564412" y="2664619"/>
            <a:ext cx="5109942" cy="2971458"/>
          </a:xfrm>
        </p:spPr>
        <p:txBody>
          <a:bodyPr>
            <a:noAutofit/>
          </a:bodyPr>
          <a:lstStyle>
            <a:lvl1pPr marL="0" indent="0">
              <a:buNone/>
              <a:defRPr sz="1100" b="1">
                <a:solidFill>
                  <a:schemeClr val="bg1"/>
                </a:solidFill>
                <a:latin typeface="+mn-lt"/>
              </a:defRPr>
            </a:lvl1pPr>
          </a:lstStyle>
          <a:p>
            <a:pPr lvl="0"/>
            <a:r>
              <a:rPr lang="en-US" dirty="0"/>
              <a:t>Content</a:t>
            </a:r>
          </a:p>
        </p:txBody>
      </p:sp>
      <p:sp>
        <p:nvSpPr>
          <p:cNvPr id="6" name="Tijdelijke aanduiding voor tekst 3">
            <a:extLst>
              <a:ext uri="{FF2B5EF4-FFF2-40B4-BE49-F238E27FC236}">
                <a16:creationId xmlns:a16="http://schemas.microsoft.com/office/drawing/2014/main" id="{2BA5888E-7BA0-785E-A983-2B92DB4BA924}"/>
              </a:ext>
            </a:extLst>
          </p:cNvPr>
          <p:cNvSpPr>
            <a:spLocks noGrp="1"/>
          </p:cNvSpPr>
          <p:nvPr>
            <p:ph type="body" sz="quarter" idx="20" hasCustomPrompt="1"/>
          </p:nvPr>
        </p:nvSpPr>
        <p:spPr>
          <a:xfrm>
            <a:off x="371475" y="368301"/>
            <a:ext cx="511200" cy="4752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5" name="Date Placeholder 4">
            <a:extLst>
              <a:ext uri="{FF2B5EF4-FFF2-40B4-BE49-F238E27FC236}">
                <a16:creationId xmlns:a16="http://schemas.microsoft.com/office/drawing/2014/main" id="{24283A95-B3A8-9DC3-E158-4DFF6AF9EDA5}"/>
              </a:ext>
            </a:extLst>
          </p:cNvPr>
          <p:cNvSpPr>
            <a:spLocks noGrp="1"/>
          </p:cNvSpPr>
          <p:nvPr>
            <p:ph type="dt" sz="half" idx="21"/>
          </p:nvPr>
        </p:nvSpPr>
        <p:spPr/>
        <p:txBody>
          <a:bodyPr/>
          <a:lstStyle>
            <a:lvl1pPr>
              <a:defRPr>
                <a:solidFill>
                  <a:schemeClr val="bg1"/>
                </a:solidFill>
              </a:defRPr>
            </a:lvl1pPr>
          </a:lstStyle>
          <a:p>
            <a:r>
              <a:rPr lang="en-US"/>
              <a:t>xDatex</a:t>
            </a:r>
            <a:endParaRPr lang="en-BE" dirty="0"/>
          </a:p>
        </p:txBody>
      </p:sp>
      <p:sp>
        <p:nvSpPr>
          <p:cNvPr id="12" name="Footer Placeholder 11">
            <a:extLst>
              <a:ext uri="{FF2B5EF4-FFF2-40B4-BE49-F238E27FC236}">
                <a16:creationId xmlns:a16="http://schemas.microsoft.com/office/drawing/2014/main" id="{97B15809-39F8-2C4F-B541-26DC6DAA7AC3}"/>
              </a:ext>
            </a:extLst>
          </p:cNvPr>
          <p:cNvSpPr>
            <a:spLocks noGrp="1"/>
          </p:cNvSpPr>
          <p:nvPr>
            <p:ph type="ftr" sz="quarter" idx="22"/>
          </p:nvPr>
        </p:nvSpPr>
        <p:spPr/>
        <p:txBody>
          <a:bodyPr/>
          <a:lstStyle>
            <a:lvl1pPr>
              <a:defRPr>
                <a:solidFill>
                  <a:schemeClr val="bg1"/>
                </a:solidFill>
              </a:defRPr>
            </a:lvl1pPr>
          </a:lstStyle>
          <a:p>
            <a:pPr algn="r"/>
            <a:r>
              <a:rPr lang="en-US"/>
              <a:t>Marketing document</a:t>
            </a:r>
            <a:endParaRPr lang="en-US" dirty="0"/>
          </a:p>
        </p:txBody>
      </p:sp>
      <p:sp>
        <p:nvSpPr>
          <p:cNvPr id="13" name="Slide Number Placeholder 12">
            <a:extLst>
              <a:ext uri="{FF2B5EF4-FFF2-40B4-BE49-F238E27FC236}">
                <a16:creationId xmlns:a16="http://schemas.microsoft.com/office/drawing/2014/main" id="{5CC92D62-95AE-0FA4-7E84-F75DC7B99E2F}"/>
              </a:ext>
            </a:extLst>
          </p:cNvPr>
          <p:cNvSpPr>
            <a:spLocks noGrp="1"/>
          </p:cNvSpPr>
          <p:nvPr>
            <p:ph type="sldNum" sz="quarter" idx="23"/>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16" name="Tijdelijke aanduiding voor tekst 12">
            <a:extLst>
              <a:ext uri="{FF2B5EF4-FFF2-40B4-BE49-F238E27FC236}">
                <a16:creationId xmlns:a16="http://schemas.microsoft.com/office/drawing/2014/main" id="{950CBA42-26A6-208A-AC6C-1184E85FBBF9}"/>
              </a:ext>
            </a:extLst>
          </p:cNvPr>
          <p:cNvSpPr>
            <a:spLocks noGrp="1"/>
          </p:cNvSpPr>
          <p:nvPr>
            <p:ph type="body" sz="quarter" idx="24"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17" name="TextBox 8">
            <a:extLst>
              <a:ext uri="{FF2B5EF4-FFF2-40B4-BE49-F238E27FC236}">
                <a16:creationId xmlns:a16="http://schemas.microsoft.com/office/drawing/2014/main" id="{6C64A354-606B-2808-6B12-D42C48D97814}"/>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18" name="Tijdelijke aanduiding voor tekst 12">
            <a:extLst>
              <a:ext uri="{FF2B5EF4-FFF2-40B4-BE49-F238E27FC236}">
                <a16:creationId xmlns:a16="http://schemas.microsoft.com/office/drawing/2014/main" id="{40D4B430-F399-C1E7-8867-BECF1010B121}"/>
              </a:ext>
            </a:extLst>
          </p:cNvPr>
          <p:cNvSpPr>
            <a:spLocks noGrp="1"/>
          </p:cNvSpPr>
          <p:nvPr>
            <p:ph type="body" sz="quarter" idx="25"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41065161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s slide_DPAM">
    <p:bg>
      <p:bgPr>
        <a:solidFill>
          <a:schemeClr val="tx1"/>
        </a:solidFill>
        <a:effectLst/>
      </p:bgPr>
    </p:bg>
    <p:spTree>
      <p:nvGrpSpPr>
        <p:cNvPr id="1" name=""/>
        <p:cNvGrpSpPr/>
        <p:nvPr/>
      </p:nvGrpSpPr>
      <p:grpSpPr>
        <a:xfrm>
          <a:off x="0" y="0"/>
          <a:ext cx="0" cy="0"/>
          <a:chOff x="0" y="0"/>
          <a:chExt cx="0" cy="0"/>
        </a:xfrm>
      </p:grpSpPr>
      <p:sp>
        <p:nvSpPr>
          <p:cNvPr id="22" name="Text Placeholder 12">
            <a:extLst>
              <a:ext uri="{FF2B5EF4-FFF2-40B4-BE49-F238E27FC236}">
                <a16:creationId xmlns:a16="http://schemas.microsoft.com/office/drawing/2014/main" id="{1DA2EBF7-D6FF-4145-BE61-981FE36627F4}"/>
              </a:ext>
            </a:extLst>
          </p:cNvPr>
          <p:cNvSpPr>
            <a:spLocks noGrp="1"/>
          </p:cNvSpPr>
          <p:nvPr>
            <p:ph type="body" sz="quarter" idx="12"/>
          </p:nvPr>
        </p:nvSpPr>
        <p:spPr>
          <a:xfrm>
            <a:off x="1952625" y="3240905"/>
            <a:ext cx="3113071" cy="2646545"/>
          </a:xfrm>
        </p:spPr>
        <p:txBody>
          <a:bodyPr>
            <a:noAutofit/>
          </a:bodyPr>
          <a:lstStyle>
            <a:lvl1pPr marL="0" indent="0">
              <a:lnSpc>
                <a:spcPct val="100000"/>
              </a:lnSpc>
              <a:spcBef>
                <a:spcPts val="0"/>
              </a:spcBef>
              <a:buNone/>
              <a:defRPr sz="1200">
                <a:solidFill>
                  <a:schemeClr val="bg1"/>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23" name="Text Placeholder 13">
            <a:extLst>
              <a:ext uri="{FF2B5EF4-FFF2-40B4-BE49-F238E27FC236}">
                <a16:creationId xmlns:a16="http://schemas.microsoft.com/office/drawing/2014/main" id="{8D67E9C6-ABDA-40D8-9CF3-D661443C0E36}"/>
              </a:ext>
            </a:extLst>
          </p:cNvPr>
          <p:cNvSpPr>
            <a:spLocks noGrp="1"/>
          </p:cNvSpPr>
          <p:nvPr>
            <p:ph type="body" sz="quarter" idx="15" hasCustomPrompt="1"/>
          </p:nvPr>
        </p:nvSpPr>
        <p:spPr>
          <a:xfrm>
            <a:off x="1952625" y="2600638"/>
            <a:ext cx="3108156" cy="607918"/>
          </a:xfrm>
        </p:spPr>
        <p:txBody>
          <a:bodyPr anchor="ctr">
            <a:normAutofit/>
          </a:bodyPr>
          <a:lstStyle>
            <a:lvl1pPr marL="0" indent="0" algn="l" defTabSz="914400" rtl="0" eaLnBrk="1" latinLnBrk="0" hangingPunct="1">
              <a:lnSpc>
                <a:spcPct val="80000"/>
              </a:lnSpc>
              <a:spcBef>
                <a:spcPct val="0"/>
              </a:spcBef>
              <a:buNone/>
              <a:defRPr lang="en-BE" sz="2800" b="1" kern="1200" dirty="0">
                <a:solidFill>
                  <a:schemeClr val="bg2"/>
                </a:solidFill>
                <a:latin typeface="+mj-lt"/>
                <a:ea typeface="+mj-ea"/>
                <a:cs typeface="+mj-cs"/>
              </a:defRPr>
            </a:lvl1pPr>
          </a:lstStyle>
          <a:p>
            <a:pPr lvl="0"/>
            <a:r>
              <a:rPr lang="en-US" dirty="0"/>
              <a:t>Contact 1</a:t>
            </a:r>
            <a:endParaRPr lang="en-BE" dirty="0"/>
          </a:p>
        </p:txBody>
      </p:sp>
      <p:sp>
        <p:nvSpPr>
          <p:cNvPr id="24" name="Text Placeholder 12">
            <a:extLst>
              <a:ext uri="{FF2B5EF4-FFF2-40B4-BE49-F238E27FC236}">
                <a16:creationId xmlns:a16="http://schemas.microsoft.com/office/drawing/2014/main" id="{0759270B-EEFB-4CE8-9920-280DB70C2301}"/>
              </a:ext>
            </a:extLst>
          </p:cNvPr>
          <p:cNvSpPr>
            <a:spLocks noGrp="1"/>
          </p:cNvSpPr>
          <p:nvPr>
            <p:ph type="body" sz="quarter" idx="16"/>
          </p:nvPr>
        </p:nvSpPr>
        <p:spPr>
          <a:xfrm>
            <a:off x="5327650" y="3240905"/>
            <a:ext cx="3113071" cy="2646545"/>
          </a:xfrm>
        </p:spPr>
        <p:txBody>
          <a:bodyPr>
            <a:noAutofit/>
          </a:bodyPr>
          <a:lstStyle>
            <a:lvl1pPr marL="0" indent="0">
              <a:lnSpc>
                <a:spcPct val="100000"/>
              </a:lnSpc>
              <a:spcBef>
                <a:spcPts val="0"/>
              </a:spcBef>
              <a:buNone/>
              <a:defRPr sz="1200">
                <a:solidFill>
                  <a:schemeClr val="bg1"/>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25" name="Text Placeholder 13">
            <a:extLst>
              <a:ext uri="{FF2B5EF4-FFF2-40B4-BE49-F238E27FC236}">
                <a16:creationId xmlns:a16="http://schemas.microsoft.com/office/drawing/2014/main" id="{232248A9-6283-4489-BD92-9F0C51190A05}"/>
              </a:ext>
            </a:extLst>
          </p:cNvPr>
          <p:cNvSpPr>
            <a:spLocks noGrp="1"/>
          </p:cNvSpPr>
          <p:nvPr>
            <p:ph type="body" sz="quarter" idx="17" hasCustomPrompt="1"/>
          </p:nvPr>
        </p:nvSpPr>
        <p:spPr>
          <a:xfrm>
            <a:off x="5327650" y="2600638"/>
            <a:ext cx="3108156" cy="607918"/>
          </a:xfrm>
        </p:spPr>
        <p:txBody>
          <a:bodyPr anchor="ctr">
            <a:normAutofit/>
          </a:bodyPr>
          <a:lstStyle>
            <a:lvl1pPr marL="0" indent="0" algn="l" defTabSz="914400" rtl="0" eaLnBrk="1" latinLnBrk="0" hangingPunct="1">
              <a:lnSpc>
                <a:spcPct val="80000"/>
              </a:lnSpc>
              <a:spcBef>
                <a:spcPct val="0"/>
              </a:spcBef>
              <a:buNone/>
              <a:defRPr lang="en-BE" sz="2800" b="1" kern="1200" dirty="0">
                <a:solidFill>
                  <a:schemeClr val="bg2"/>
                </a:solidFill>
                <a:latin typeface="+mj-lt"/>
                <a:ea typeface="+mj-ea"/>
                <a:cs typeface="+mj-cs"/>
              </a:defRPr>
            </a:lvl1pPr>
          </a:lstStyle>
          <a:p>
            <a:pPr lvl="0"/>
            <a:r>
              <a:rPr lang="en-US" dirty="0"/>
              <a:t>Contact 2</a:t>
            </a:r>
            <a:endParaRPr lang="en-BE" dirty="0"/>
          </a:p>
        </p:txBody>
      </p:sp>
      <p:sp>
        <p:nvSpPr>
          <p:cNvPr id="26" name="Text Placeholder 12">
            <a:extLst>
              <a:ext uri="{FF2B5EF4-FFF2-40B4-BE49-F238E27FC236}">
                <a16:creationId xmlns:a16="http://schemas.microsoft.com/office/drawing/2014/main" id="{15744843-95F9-424C-9290-1404769E1081}"/>
              </a:ext>
            </a:extLst>
          </p:cNvPr>
          <p:cNvSpPr>
            <a:spLocks noGrp="1"/>
          </p:cNvSpPr>
          <p:nvPr>
            <p:ph type="body" sz="quarter" idx="18"/>
          </p:nvPr>
        </p:nvSpPr>
        <p:spPr>
          <a:xfrm>
            <a:off x="8707589" y="3240905"/>
            <a:ext cx="3113071" cy="2646545"/>
          </a:xfrm>
        </p:spPr>
        <p:txBody>
          <a:bodyPr>
            <a:noAutofit/>
          </a:bodyPr>
          <a:lstStyle>
            <a:lvl1pPr marL="0" indent="0">
              <a:lnSpc>
                <a:spcPct val="100000"/>
              </a:lnSpc>
              <a:spcBef>
                <a:spcPts val="0"/>
              </a:spcBef>
              <a:buNone/>
              <a:defRPr sz="1200">
                <a:solidFill>
                  <a:schemeClr val="bg1"/>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27" name="Text Placeholder 13">
            <a:extLst>
              <a:ext uri="{FF2B5EF4-FFF2-40B4-BE49-F238E27FC236}">
                <a16:creationId xmlns:a16="http://schemas.microsoft.com/office/drawing/2014/main" id="{5EBC15E9-2696-49D0-A903-5C53DEACA0E2}"/>
              </a:ext>
            </a:extLst>
          </p:cNvPr>
          <p:cNvSpPr>
            <a:spLocks noGrp="1"/>
          </p:cNvSpPr>
          <p:nvPr>
            <p:ph type="body" sz="quarter" idx="19" hasCustomPrompt="1"/>
          </p:nvPr>
        </p:nvSpPr>
        <p:spPr>
          <a:xfrm>
            <a:off x="8707589" y="2600638"/>
            <a:ext cx="3108156" cy="607918"/>
          </a:xfrm>
        </p:spPr>
        <p:txBody>
          <a:bodyPr anchor="ctr">
            <a:normAutofit/>
          </a:bodyPr>
          <a:lstStyle>
            <a:lvl1pPr marL="0" indent="0" algn="l" defTabSz="914400" rtl="0" eaLnBrk="1" latinLnBrk="0" hangingPunct="1">
              <a:lnSpc>
                <a:spcPct val="80000"/>
              </a:lnSpc>
              <a:spcBef>
                <a:spcPct val="0"/>
              </a:spcBef>
              <a:buNone/>
              <a:defRPr lang="en-BE" sz="2800" b="1" kern="1200" dirty="0">
                <a:solidFill>
                  <a:schemeClr val="bg2"/>
                </a:solidFill>
                <a:latin typeface="+mj-lt"/>
                <a:ea typeface="+mj-ea"/>
                <a:cs typeface="+mj-cs"/>
              </a:defRPr>
            </a:lvl1pPr>
          </a:lstStyle>
          <a:p>
            <a:pPr lvl="0"/>
            <a:r>
              <a:rPr lang="en-US" dirty="0"/>
              <a:t>Contact 3</a:t>
            </a:r>
            <a:endParaRPr lang="en-BE" dirty="0"/>
          </a:p>
        </p:txBody>
      </p:sp>
      <p:pic>
        <p:nvPicPr>
          <p:cNvPr id="4" name="Graphic 3">
            <a:extLst>
              <a:ext uri="{FF2B5EF4-FFF2-40B4-BE49-F238E27FC236}">
                <a16:creationId xmlns:a16="http://schemas.microsoft.com/office/drawing/2014/main" id="{8D02821D-6ADF-1A25-8282-02598D91BB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5" name="Date Placeholder 4">
            <a:extLst>
              <a:ext uri="{FF2B5EF4-FFF2-40B4-BE49-F238E27FC236}">
                <a16:creationId xmlns:a16="http://schemas.microsoft.com/office/drawing/2014/main" id="{DEF884ED-1960-2969-37D4-600DCDC1FA83}"/>
              </a:ext>
            </a:extLst>
          </p:cNvPr>
          <p:cNvSpPr>
            <a:spLocks noGrp="1"/>
          </p:cNvSpPr>
          <p:nvPr>
            <p:ph type="dt" sz="half" idx="20"/>
          </p:nvPr>
        </p:nvSpPr>
        <p:spPr/>
        <p:txBody>
          <a:bodyPr/>
          <a:lstStyle>
            <a:lvl1pPr>
              <a:defRPr>
                <a:solidFill>
                  <a:schemeClr val="bg1"/>
                </a:solidFill>
              </a:defRPr>
            </a:lvl1pPr>
          </a:lstStyle>
          <a:p>
            <a:r>
              <a:rPr lang="en-US"/>
              <a:t>xDatex</a:t>
            </a:r>
            <a:endParaRPr lang="en-BE" dirty="0"/>
          </a:p>
        </p:txBody>
      </p:sp>
      <p:sp>
        <p:nvSpPr>
          <p:cNvPr id="6" name="Footer Placeholder 5">
            <a:extLst>
              <a:ext uri="{FF2B5EF4-FFF2-40B4-BE49-F238E27FC236}">
                <a16:creationId xmlns:a16="http://schemas.microsoft.com/office/drawing/2014/main" id="{04C791A1-B8EC-5E84-02B7-6E432C315A58}"/>
              </a:ext>
            </a:extLst>
          </p:cNvPr>
          <p:cNvSpPr>
            <a:spLocks noGrp="1"/>
          </p:cNvSpPr>
          <p:nvPr>
            <p:ph type="ftr" sz="quarter" idx="21"/>
          </p:nvPr>
        </p:nvSpPr>
        <p:spPr/>
        <p:txBody>
          <a:bodyPr/>
          <a:lstStyle>
            <a:lvl1pPr>
              <a:defRPr>
                <a:solidFill>
                  <a:schemeClr val="bg1"/>
                </a:solidFill>
              </a:defRPr>
            </a:lvl1pPr>
          </a:lstStyle>
          <a:p>
            <a:pPr algn="r"/>
            <a:r>
              <a:rPr lang="en-US"/>
              <a:t>Marketing document</a:t>
            </a:r>
            <a:endParaRPr lang="en-US" dirty="0"/>
          </a:p>
        </p:txBody>
      </p:sp>
      <p:sp>
        <p:nvSpPr>
          <p:cNvPr id="7" name="Slide Number Placeholder 6">
            <a:extLst>
              <a:ext uri="{FF2B5EF4-FFF2-40B4-BE49-F238E27FC236}">
                <a16:creationId xmlns:a16="http://schemas.microsoft.com/office/drawing/2014/main" id="{C09B7AC8-B579-ABC2-EEDA-9B8EB2F9E96E}"/>
              </a:ext>
            </a:extLst>
          </p:cNvPr>
          <p:cNvSpPr>
            <a:spLocks noGrp="1"/>
          </p:cNvSpPr>
          <p:nvPr>
            <p:ph type="sldNum" sz="quarter" idx="22"/>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8" name="TextBox 8">
            <a:extLst>
              <a:ext uri="{FF2B5EF4-FFF2-40B4-BE49-F238E27FC236}">
                <a16:creationId xmlns:a16="http://schemas.microsoft.com/office/drawing/2014/main" id="{CCF9367B-D17B-9079-2BED-A8A80917E5F5}"/>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9" name="Tijdelijke aanduiding voor tekst 12">
            <a:extLst>
              <a:ext uri="{FF2B5EF4-FFF2-40B4-BE49-F238E27FC236}">
                <a16:creationId xmlns:a16="http://schemas.microsoft.com/office/drawing/2014/main" id="{D0FA0322-9E93-A665-44F5-F783A26DA8C9}"/>
              </a:ext>
            </a:extLst>
          </p:cNvPr>
          <p:cNvSpPr>
            <a:spLocks noGrp="1"/>
          </p:cNvSpPr>
          <p:nvPr>
            <p:ph type="body" sz="quarter" idx="25"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152961978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slide">
    <p:bg>
      <p:bgPr>
        <a:solidFill>
          <a:schemeClr val="tx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A5D1F83-F929-D3F5-0616-9ECCA08ACE4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304" r="2133" b="10322"/>
          <a:stretch/>
        </p:blipFill>
        <p:spPr>
          <a:xfrm>
            <a:off x="7614363" y="0"/>
            <a:ext cx="4577637" cy="3429000"/>
          </a:xfrm>
          <a:prstGeom prst="rect">
            <a:avLst/>
          </a:prstGeom>
        </p:spPr>
      </p:pic>
      <p:sp>
        <p:nvSpPr>
          <p:cNvPr id="13" name="Text Placeholder 12">
            <a:extLst>
              <a:ext uri="{FF2B5EF4-FFF2-40B4-BE49-F238E27FC236}">
                <a16:creationId xmlns:a16="http://schemas.microsoft.com/office/drawing/2014/main" id="{23B37AF1-0BA0-6A4A-341E-1A9F426FCC18}"/>
              </a:ext>
            </a:extLst>
          </p:cNvPr>
          <p:cNvSpPr>
            <a:spLocks noGrp="1"/>
          </p:cNvSpPr>
          <p:nvPr>
            <p:ph type="body" sz="quarter" idx="12"/>
          </p:nvPr>
        </p:nvSpPr>
        <p:spPr>
          <a:xfrm>
            <a:off x="1952625" y="4006434"/>
            <a:ext cx="8188325" cy="2246728"/>
          </a:xfrm>
        </p:spPr>
        <p:txBody>
          <a:bodyPr>
            <a:noAutofit/>
          </a:bodyPr>
          <a:lstStyle>
            <a:lvl1pPr marL="0" indent="0">
              <a:lnSpc>
                <a:spcPct val="100000"/>
              </a:lnSpc>
              <a:spcBef>
                <a:spcPts val="0"/>
              </a:spcBef>
              <a:buNone/>
              <a:defRPr sz="1200">
                <a:solidFill>
                  <a:schemeClr val="bg1"/>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2" name="Title 1">
            <a:extLst>
              <a:ext uri="{FF2B5EF4-FFF2-40B4-BE49-F238E27FC236}">
                <a16:creationId xmlns:a16="http://schemas.microsoft.com/office/drawing/2014/main" id="{2F6E974B-81B9-70D3-1734-9825BDFA645E}"/>
              </a:ext>
            </a:extLst>
          </p:cNvPr>
          <p:cNvSpPr>
            <a:spLocks noGrp="1"/>
          </p:cNvSpPr>
          <p:nvPr>
            <p:ph type="title" hasCustomPrompt="1"/>
          </p:nvPr>
        </p:nvSpPr>
        <p:spPr>
          <a:xfrm>
            <a:off x="1952625" y="3303549"/>
            <a:ext cx="8187841" cy="610935"/>
          </a:xfrm>
        </p:spPr>
        <p:txBody>
          <a:bodyPr/>
          <a:lstStyle>
            <a:lvl1pPr>
              <a:defRPr b="1">
                <a:solidFill>
                  <a:schemeClr val="bg2"/>
                </a:solidFill>
              </a:defRPr>
            </a:lvl1pPr>
          </a:lstStyle>
          <a:p>
            <a:r>
              <a:rPr lang="en-US" dirty="0"/>
              <a:t>Add title (contact)</a:t>
            </a:r>
            <a:endParaRPr lang="en-BE" dirty="0"/>
          </a:p>
        </p:txBody>
      </p:sp>
      <p:sp>
        <p:nvSpPr>
          <p:cNvPr id="4" name="Date Placeholder 3">
            <a:extLst>
              <a:ext uri="{FF2B5EF4-FFF2-40B4-BE49-F238E27FC236}">
                <a16:creationId xmlns:a16="http://schemas.microsoft.com/office/drawing/2014/main" id="{57E21C11-0207-7FB8-C255-F5518DFB7311}"/>
              </a:ext>
            </a:extLst>
          </p:cNvPr>
          <p:cNvSpPr>
            <a:spLocks noGrp="1"/>
          </p:cNvSpPr>
          <p:nvPr>
            <p:ph type="dt" sz="half" idx="13"/>
          </p:nvPr>
        </p:nvSpPr>
        <p:spPr/>
        <p:txBody>
          <a:bodyPr/>
          <a:lstStyle>
            <a:lvl1pPr>
              <a:defRPr>
                <a:solidFill>
                  <a:schemeClr val="bg1"/>
                </a:solidFill>
              </a:defRPr>
            </a:lvl1pPr>
          </a:lstStyle>
          <a:p>
            <a:r>
              <a:rPr lang="en-US"/>
              <a:t>xDatex</a:t>
            </a:r>
            <a:endParaRPr lang="en-BE" dirty="0"/>
          </a:p>
        </p:txBody>
      </p:sp>
      <p:sp>
        <p:nvSpPr>
          <p:cNvPr id="5" name="Footer Placeholder 4">
            <a:extLst>
              <a:ext uri="{FF2B5EF4-FFF2-40B4-BE49-F238E27FC236}">
                <a16:creationId xmlns:a16="http://schemas.microsoft.com/office/drawing/2014/main" id="{8C872105-5B68-15A7-4F94-11B50161CA7A}"/>
              </a:ext>
            </a:extLst>
          </p:cNvPr>
          <p:cNvSpPr>
            <a:spLocks noGrp="1"/>
          </p:cNvSpPr>
          <p:nvPr>
            <p:ph type="ftr" sz="quarter" idx="14"/>
          </p:nvPr>
        </p:nvSpPr>
        <p:spPr/>
        <p:txBody>
          <a:bodyPr/>
          <a:lstStyle>
            <a:lvl1pPr>
              <a:defRPr>
                <a:solidFill>
                  <a:schemeClr val="bg1"/>
                </a:solidFill>
              </a:defRPr>
            </a:lvl1pPr>
          </a:lstStyle>
          <a:p>
            <a:pPr algn="r"/>
            <a:r>
              <a:rPr lang="en-US"/>
              <a:t>Marketing document</a:t>
            </a:r>
            <a:endParaRPr lang="en-US" dirty="0"/>
          </a:p>
        </p:txBody>
      </p:sp>
      <p:sp>
        <p:nvSpPr>
          <p:cNvPr id="7" name="Slide Number Placeholder 6">
            <a:extLst>
              <a:ext uri="{FF2B5EF4-FFF2-40B4-BE49-F238E27FC236}">
                <a16:creationId xmlns:a16="http://schemas.microsoft.com/office/drawing/2014/main" id="{FFCC7F6C-B947-7E29-A3BD-789C8FE5CF46}"/>
              </a:ext>
            </a:extLst>
          </p:cNvPr>
          <p:cNvSpPr>
            <a:spLocks noGrp="1"/>
          </p:cNvSpPr>
          <p:nvPr>
            <p:ph type="sldNum" sz="quarter" idx="15"/>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8" name="TextBox 8">
            <a:extLst>
              <a:ext uri="{FF2B5EF4-FFF2-40B4-BE49-F238E27FC236}">
                <a16:creationId xmlns:a16="http://schemas.microsoft.com/office/drawing/2014/main" id="{4FBEBFCA-F6A0-3260-0563-9EC52A68AFCA}"/>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10" name="Tijdelijke aanduiding voor tekst 12">
            <a:extLst>
              <a:ext uri="{FF2B5EF4-FFF2-40B4-BE49-F238E27FC236}">
                <a16:creationId xmlns:a16="http://schemas.microsoft.com/office/drawing/2014/main" id="{0565A44E-EB4D-118D-4FA5-8E7D3AA6EA76}"/>
              </a:ext>
            </a:extLst>
          </p:cNvPr>
          <p:cNvSpPr>
            <a:spLocks noGrp="1"/>
          </p:cNvSpPr>
          <p:nvPr>
            <p:ph type="body" sz="quarter" idx="25"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69683786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clusion slid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262028-864F-39B3-101B-252BA36C844C}"/>
              </a:ext>
            </a:extLst>
          </p:cNvPr>
          <p:cNvSpPr/>
          <p:nvPr userDrawn="1"/>
        </p:nvSpPr>
        <p:spPr>
          <a:xfrm>
            <a:off x="1583527" y="1019908"/>
            <a:ext cx="3669606" cy="3486062"/>
          </a:xfrm>
          <a:prstGeom prst="rect">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97345685-7B97-4E15-3681-6C4BCC268062}"/>
              </a:ext>
            </a:extLst>
          </p:cNvPr>
          <p:cNvSpPr/>
          <p:nvPr userDrawn="1"/>
        </p:nvSpPr>
        <p:spPr>
          <a:xfrm>
            <a:off x="1867908" y="1302797"/>
            <a:ext cx="8528133" cy="4482183"/>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2F6E974B-81B9-70D3-1734-9825BDFA645E}"/>
              </a:ext>
            </a:extLst>
          </p:cNvPr>
          <p:cNvSpPr>
            <a:spLocks noGrp="1"/>
          </p:cNvSpPr>
          <p:nvPr>
            <p:ph type="title" hasCustomPrompt="1"/>
          </p:nvPr>
        </p:nvSpPr>
        <p:spPr>
          <a:xfrm>
            <a:off x="2383670" y="1775427"/>
            <a:ext cx="7550538" cy="547001"/>
          </a:xfrm>
        </p:spPr>
        <p:txBody>
          <a:bodyPr lIns="0"/>
          <a:lstStyle>
            <a:lvl1pPr>
              <a:defRPr b="1">
                <a:solidFill>
                  <a:schemeClr val="tx1"/>
                </a:solidFill>
              </a:defRPr>
            </a:lvl1pPr>
          </a:lstStyle>
          <a:p>
            <a:r>
              <a:rPr lang="en-US" dirty="0"/>
              <a:t>Conclusion</a:t>
            </a:r>
            <a:endParaRPr lang="en-BE" dirty="0"/>
          </a:p>
        </p:txBody>
      </p:sp>
      <p:sp>
        <p:nvSpPr>
          <p:cNvPr id="13" name="Text Placeholder 12">
            <a:extLst>
              <a:ext uri="{FF2B5EF4-FFF2-40B4-BE49-F238E27FC236}">
                <a16:creationId xmlns:a16="http://schemas.microsoft.com/office/drawing/2014/main" id="{23B37AF1-0BA0-6A4A-341E-1A9F426FCC18}"/>
              </a:ext>
            </a:extLst>
          </p:cNvPr>
          <p:cNvSpPr>
            <a:spLocks noGrp="1"/>
          </p:cNvSpPr>
          <p:nvPr>
            <p:ph type="body" sz="quarter" idx="12" hasCustomPrompt="1"/>
          </p:nvPr>
        </p:nvSpPr>
        <p:spPr>
          <a:xfrm>
            <a:off x="2383670" y="2833275"/>
            <a:ext cx="7550532" cy="2485174"/>
          </a:xfrm>
        </p:spPr>
        <p:txBody>
          <a:bodyPr lIns="0" tIns="0">
            <a:normAutofit/>
          </a:bodyPr>
          <a:lstStyle>
            <a:lvl1pPr marL="0" indent="0" algn="l">
              <a:lnSpc>
                <a:spcPct val="120000"/>
              </a:lnSpc>
              <a:spcBef>
                <a:spcPts val="0"/>
              </a:spcBef>
              <a:buFont typeface="+mj-lt"/>
              <a:buNone/>
              <a:defRPr sz="1600">
                <a:solidFill>
                  <a:schemeClr val="tx1"/>
                </a:solidFill>
              </a:defRPr>
            </a:lvl1pPr>
            <a:lvl2pPr marL="0" indent="0">
              <a:buNone/>
              <a:defRPr/>
            </a:lvl2pPr>
            <a:lvl3pPr marL="0" indent="0">
              <a:buNone/>
              <a:defRPr/>
            </a:lvl3pPr>
            <a:lvl4pPr marL="0" indent="0">
              <a:buNone/>
              <a:defRPr/>
            </a:lvl4pPr>
            <a:lvl5pPr marL="0" indent="0">
              <a:buNone/>
              <a:defRPr/>
            </a:lvl5pPr>
          </a:lstStyle>
          <a:p>
            <a:pPr lvl="0"/>
            <a:r>
              <a:rPr lang="en-US" dirty="0"/>
              <a:t>Conclusion</a:t>
            </a:r>
          </a:p>
        </p:txBody>
      </p:sp>
      <p:pic>
        <p:nvPicPr>
          <p:cNvPr id="8" name="Graphic 7">
            <a:extLst>
              <a:ext uri="{FF2B5EF4-FFF2-40B4-BE49-F238E27FC236}">
                <a16:creationId xmlns:a16="http://schemas.microsoft.com/office/drawing/2014/main" id="{623E1910-1ACC-1032-73D6-A996330B3C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5" name="Date Placeholder 4">
            <a:extLst>
              <a:ext uri="{FF2B5EF4-FFF2-40B4-BE49-F238E27FC236}">
                <a16:creationId xmlns:a16="http://schemas.microsoft.com/office/drawing/2014/main" id="{ECA185A2-ADAE-B3BB-9B9B-3A525792DC6B}"/>
              </a:ext>
            </a:extLst>
          </p:cNvPr>
          <p:cNvSpPr>
            <a:spLocks noGrp="1"/>
          </p:cNvSpPr>
          <p:nvPr>
            <p:ph type="dt" sz="half" idx="13"/>
          </p:nvPr>
        </p:nvSpPr>
        <p:spPr/>
        <p:txBody>
          <a:bodyPr/>
          <a:lstStyle/>
          <a:p>
            <a:r>
              <a:rPr lang="en-US"/>
              <a:t>xDatex</a:t>
            </a:r>
            <a:endParaRPr lang="en-BE" dirty="0"/>
          </a:p>
        </p:txBody>
      </p:sp>
      <p:sp>
        <p:nvSpPr>
          <p:cNvPr id="6" name="Footer Placeholder 5">
            <a:extLst>
              <a:ext uri="{FF2B5EF4-FFF2-40B4-BE49-F238E27FC236}">
                <a16:creationId xmlns:a16="http://schemas.microsoft.com/office/drawing/2014/main" id="{E0E16CEE-C9DB-3BAD-04D9-B5C84DEC28FD}"/>
              </a:ext>
            </a:extLst>
          </p:cNvPr>
          <p:cNvSpPr>
            <a:spLocks noGrp="1"/>
          </p:cNvSpPr>
          <p:nvPr>
            <p:ph type="ftr" sz="quarter" idx="14"/>
          </p:nvPr>
        </p:nvSpPr>
        <p:spPr/>
        <p:txBody>
          <a:bodyPr/>
          <a:lstStyle/>
          <a:p>
            <a:pPr algn="r"/>
            <a:r>
              <a:rPr lang="en-GB"/>
              <a:t>Marketing document</a:t>
            </a:r>
            <a:endParaRPr lang="en-GB" dirty="0"/>
          </a:p>
        </p:txBody>
      </p:sp>
      <p:sp>
        <p:nvSpPr>
          <p:cNvPr id="7" name="Slide Number Placeholder 6">
            <a:extLst>
              <a:ext uri="{FF2B5EF4-FFF2-40B4-BE49-F238E27FC236}">
                <a16:creationId xmlns:a16="http://schemas.microsoft.com/office/drawing/2014/main" id="{854175E6-59C9-AD18-56B4-06CEB66870E4}"/>
              </a:ext>
            </a:extLst>
          </p:cNvPr>
          <p:cNvSpPr>
            <a:spLocks noGrp="1"/>
          </p:cNvSpPr>
          <p:nvPr>
            <p:ph type="sldNum" sz="quarter" idx="15"/>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407977237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in body copy">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846D4DB9-C21F-F90B-BD3D-AB39542FD9EF}"/>
              </a:ext>
            </a:extLst>
          </p:cNvPr>
          <p:cNvSpPr>
            <a:spLocks noGrp="1"/>
          </p:cNvSpPr>
          <p:nvPr>
            <p:ph type="body" sz="quarter" idx="15" hasCustomPrompt="1"/>
          </p:nvPr>
        </p:nvSpPr>
        <p:spPr>
          <a:xfrm>
            <a:off x="1503946" y="1578150"/>
            <a:ext cx="10316579" cy="3798253"/>
          </a:xfrm>
        </p:spPr>
        <p:txBody>
          <a:bodyPr>
            <a:noAutofit/>
          </a:bodyPr>
          <a:lstStyle>
            <a:lvl1pPr marL="0" indent="0">
              <a:buNone/>
              <a:defRPr sz="1600">
                <a:solidFill>
                  <a:schemeClr val="tx1"/>
                </a:solidFill>
              </a:defRPr>
            </a:lvl1pPr>
            <a:lvl2pPr marL="228600" indent="-228600">
              <a:defRPr sz="1400">
                <a:solidFill>
                  <a:schemeClr val="tx1"/>
                </a:solidFill>
              </a:defRPr>
            </a:lvl2pPr>
            <a:lvl3pPr marL="444500" indent="-228600">
              <a:defRPr sz="1000">
                <a:solidFill>
                  <a:schemeClr val="tx1"/>
                </a:solidFill>
              </a:defRPr>
            </a:lvl3pPr>
          </a:lstStyle>
          <a:p>
            <a:pPr lvl="0"/>
            <a:r>
              <a:rPr lang="en-US" dirty="0"/>
              <a:t>Level 1</a:t>
            </a:r>
          </a:p>
          <a:p>
            <a:pPr lvl="1"/>
            <a:r>
              <a:rPr lang="en-US" dirty="0"/>
              <a:t>Level 2</a:t>
            </a:r>
          </a:p>
          <a:p>
            <a:pPr lvl="1"/>
            <a:r>
              <a:rPr lang="en-US" dirty="0"/>
              <a:t>Level 2</a:t>
            </a:r>
          </a:p>
          <a:p>
            <a:pPr lvl="2"/>
            <a:r>
              <a:rPr lang="en-US" dirty="0"/>
              <a:t>Level 3</a:t>
            </a:r>
          </a:p>
          <a:p>
            <a:pPr lvl="2"/>
            <a:r>
              <a:rPr lang="en-US" dirty="0"/>
              <a:t>Level 3</a:t>
            </a:r>
          </a:p>
        </p:txBody>
      </p:sp>
      <p:sp>
        <p:nvSpPr>
          <p:cNvPr id="13" name="Title 1">
            <a:extLst>
              <a:ext uri="{FF2B5EF4-FFF2-40B4-BE49-F238E27FC236}">
                <a16:creationId xmlns:a16="http://schemas.microsoft.com/office/drawing/2014/main" id="{89D1E6B3-CD7F-4053-A802-EFD8A37361FB}"/>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14" name="Text Placeholder 12">
            <a:extLst>
              <a:ext uri="{FF2B5EF4-FFF2-40B4-BE49-F238E27FC236}">
                <a16:creationId xmlns:a16="http://schemas.microsoft.com/office/drawing/2014/main" id="{86353CEF-1C8E-46EF-AD5B-7E2C8610CF57}"/>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pic>
        <p:nvPicPr>
          <p:cNvPr id="11" name="Graphic 10">
            <a:extLst>
              <a:ext uri="{FF2B5EF4-FFF2-40B4-BE49-F238E27FC236}">
                <a16:creationId xmlns:a16="http://schemas.microsoft.com/office/drawing/2014/main" id="{1969D7D5-2E7D-41E3-BCDB-847F057FA8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3" name="Date Placeholder 2">
            <a:extLst>
              <a:ext uri="{FF2B5EF4-FFF2-40B4-BE49-F238E27FC236}">
                <a16:creationId xmlns:a16="http://schemas.microsoft.com/office/drawing/2014/main" id="{A617BBD7-AB90-2CB4-E89C-AC5AF5E1279F}"/>
              </a:ext>
            </a:extLst>
          </p:cNvPr>
          <p:cNvSpPr>
            <a:spLocks noGrp="1"/>
          </p:cNvSpPr>
          <p:nvPr>
            <p:ph type="dt" sz="half" idx="16"/>
          </p:nvPr>
        </p:nvSpPr>
        <p:spPr/>
        <p:txBody>
          <a:bodyPr/>
          <a:lstStyle/>
          <a:p>
            <a:r>
              <a:rPr lang="en-US"/>
              <a:t>xDatex</a:t>
            </a:r>
            <a:endParaRPr lang="en-BE" dirty="0"/>
          </a:p>
        </p:txBody>
      </p:sp>
      <p:sp>
        <p:nvSpPr>
          <p:cNvPr id="4" name="Footer Placeholder 3">
            <a:extLst>
              <a:ext uri="{FF2B5EF4-FFF2-40B4-BE49-F238E27FC236}">
                <a16:creationId xmlns:a16="http://schemas.microsoft.com/office/drawing/2014/main" id="{15645353-5927-FB27-9E21-1298815D1935}"/>
              </a:ext>
            </a:extLst>
          </p:cNvPr>
          <p:cNvSpPr>
            <a:spLocks noGrp="1"/>
          </p:cNvSpPr>
          <p:nvPr>
            <p:ph type="ftr" sz="quarter" idx="17"/>
          </p:nvPr>
        </p:nvSpPr>
        <p:spPr/>
        <p:txBody>
          <a:bodyPr/>
          <a:lstStyle/>
          <a:p>
            <a:pPr algn="r"/>
            <a:r>
              <a:rPr lang="en-GB"/>
              <a:t>Marketing document</a:t>
            </a:r>
            <a:endParaRPr lang="en-GB" dirty="0"/>
          </a:p>
        </p:txBody>
      </p:sp>
      <p:sp>
        <p:nvSpPr>
          <p:cNvPr id="5" name="Slide Number Placeholder 4">
            <a:extLst>
              <a:ext uri="{FF2B5EF4-FFF2-40B4-BE49-F238E27FC236}">
                <a16:creationId xmlns:a16="http://schemas.microsoft.com/office/drawing/2014/main" id="{3135228D-1421-EBF5-E969-4F101BC884C9}"/>
              </a:ext>
            </a:extLst>
          </p:cNvPr>
          <p:cNvSpPr>
            <a:spLocks noGrp="1"/>
          </p:cNvSpPr>
          <p:nvPr>
            <p:ph type="sldNum" sz="quarter" idx="18"/>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579391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_Offices">
    <p:spTree>
      <p:nvGrpSpPr>
        <p:cNvPr id="1" name=""/>
        <p:cNvGrpSpPr/>
        <p:nvPr/>
      </p:nvGrpSpPr>
      <p:grpSpPr>
        <a:xfrm>
          <a:off x="0" y="0"/>
          <a:ext cx="0" cy="0"/>
          <a:chOff x="0" y="0"/>
          <a:chExt cx="0" cy="0"/>
        </a:xfrm>
      </p:grpSpPr>
      <p:pic>
        <p:nvPicPr>
          <p:cNvPr id="26" name="Picture Placeholder 2">
            <a:extLst>
              <a:ext uri="{FF2B5EF4-FFF2-40B4-BE49-F238E27FC236}">
                <a16:creationId xmlns:a16="http://schemas.microsoft.com/office/drawing/2014/main" id="{59FB34A1-FD5B-A7DE-B61B-E48A65CB7D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4858" b="44858"/>
          <a:stretch/>
        </p:blipFill>
        <p:spPr>
          <a:xfrm>
            <a:off x="0" y="-31028"/>
            <a:ext cx="12192000" cy="1879633"/>
          </a:xfrm>
          <a:prstGeom prst="rect">
            <a:avLst/>
          </a:prstGeom>
        </p:spPr>
      </p:pic>
      <p:sp>
        <p:nvSpPr>
          <p:cNvPr id="2" name="Rectangle 52">
            <a:extLst>
              <a:ext uri="{FF2B5EF4-FFF2-40B4-BE49-F238E27FC236}">
                <a16:creationId xmlns:a16="http://schemas.microsoft.com/office/drawing/2014/main" id="{3156F77F-7172-B5D7-D4E4-68FCFCC13710}"/>
              </a:ext>
            </a:extLst>
          </p:cNvPr>
          <p:cNvSpPr/>
          <p:nvPr userDrawn="1"/>
        </p:nvSpPr>
        <p:spPr>
          <a:xfrm>
            <a:off x="0" y="-31028"/>
            <a:ext cx="12192000" cy="1879633"/>
          </a:xfrm>
          <a:prstGeom prst="rect">
            <a:avLst/>
          </a:prstGeom>
          <a:solidFill>
            <a:srgbClr val="123269">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9E515BD5-E6B4-2AE9-F92C-BD47C638194E}"/>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475" y="368301"/>
            <a:ext cx="514933" cy="475598"/>
          </a:xfrm>
          <a:prstGeom prst="rect">
            <a:avLst/>
          </a:prstGeom>
        </p:spPr>
      </p:pic>
      <p:sp>
        <p:nvSpPr>
          <p:cNvPr id="21" name="Rechthoek 1">
            <a:extLst>
              <a:ext uri="{FF2B5EF4-FFF2-40B4-BE49-F238E27FC236}">
                <a16:creationId xmlns:a16="http://schemas.microsoft.com/office/drawing/2014/main" id="{145B94BC-BB28-90B5-3DFA-4146F15498FB}"/>
              </a:ext>
            </a:extLst>
          </p:cNvPr>
          <p:cNvSpPr/>
          <p:nvPr userDrawn="1"/>
        </p:nvSpPr>
        <p:spPr>
          <a:xfrm>
            <a:off x="1345977" y="443920"/>
            <a:ext cx="4496409" cy="438837"/>
          </a:xfrm>
          <a:prstGeom prst="rect">
            <a:avLst/>
          </a:prstGeom>
          <a:noFill/>
          <a:ln w="12700" cap="flat" cmpd="sng" algn="ctr">
            <a:noFill/>
            <a:prstDash val="solid"/>
            <a:miter lim="800000"/>
          </a:ln>
          <a:effectLst/>
        </p:spPr>
        <p:txBody>
          <a:bodyPr l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BE" sz="4400" b="1" i="0" u="none" strike="noStrike" kern="600" cap="none" spc="50" normalizeH="0" baseline="0" noProof="0" dirty="0">
                <a:ln>
                  <a:noFill/>
                </a:ln>
                <a:solidFill>
                  <a:schemeClr val="bg1"/>
                </a:solidFill>
                <a:effectLst/>
                <a:uLnTx/>
                <a:uFillTx/>
                <a:latin typeface="+mj-lt"/>
                <a:ea typeface="+mn-ea"/>
                <a:cs typeface="+mn-cs"/>
              </a:rPr>
              <a:t>Head Office </a:t>
            </a:r>
            <a:br>
              <a:rPr kumimoji="0" lang="nl-BE" sz="4400" b="1" i="0" u="none" strike="noStrike" kern="600" cap="none" spc="50" normalizeH="0" baseline="0" noProof="0" dirty="0">
                <a:ln>
                  <a:noFill/>
                </a:ln>
                <a:solidFill>
                  <a:schemeClr val="bg1"/>
                </a:solidFill>
                <a:effectLst/>
                <a:uLnTx/>
                <a:uFillTx/>
                <a:ea typeface="+mn-ea"/>
                <a:cs typeface="+mn-cs"/>
              </a:rPr>
            </a:br>
            <a:r>
              <a:rPr kumimoji="0" lang="nl-BE" sz="3600" b="0" i="0" u="none" strike="noStrike" kern="600" cap="none" spc="50" normalizeH="0" baseline="0" noProof="0" dirty="0">
                <a:ln>
                  <a:noFill/>
                </a:ln>
                <a:solidFill>
                  <a:schemeClr val="bg1"/>
                </a:solidFill>
                <a:effectLst/>
                <a:uLnTx/>
                <a:uFillTx/>
                <a:ea typeface="+mn-ea"/>
                <a:cs typeface="+mn-cs"/>
              </a:rPr>
              <a:t>Belgium</a:t>
            </a:r>
            <a:endParaRPr kumimoji="0" lang="nl-BE" sz="4400" b="0" i="0" u="none" strike="noStrike" kern="600" cap="none" spc="50" normalizeH="0" baseline="0" noProof="0" dirty="0">
              <a:ln>
                <a:noFill/>
              </a:ln>
              <a:solidFill>
                <a:schemeClr val="bg1"/>
              </a:solidFill>
              <a:effectLst/>
              <a:uLnTx/>
              <a:uFillTx/>
              <a:ea typeface="+mn-ea"/>
              <a:cs typeface="+mn-cs"/>
            </a:endParaRPr>
          </a:p>
        </p:txBody>
      </p:sp>
      <p:sp>
        <p:nvSpPr>
          <p:cNvPr id="22" name="Rechthoek 5">
            <a:extLst>
              <a:ext uri="{FF2B5EF4-FFF2-40B4-BE49-F238E27FC236}">
                <a16:creationId xmlns:a16="http://schemas.microsoft.com/office/drawing/2014/main" id="{711A5DD7-4741-E49D-0C28-9DFC3047E0AC}"/>
              </a:ext>
            </a:extLst>
          </p:cNvPr>
          <p:cNvSpPr/>
          <p:nvPr userDrawn="1"/>
        </p:nvSpPr>
        <p:spPr>
          <a:xfrm>
            <a:off x="6485061" y="443920"/>
            <a:ext cx="4546864" cy="438837"/>
          </a:xfrm>
          <a:prstGeom prst="rect">
            <a:avLst/>
          </a:prstGeom>
          <a:noFill/>
          <a:ln w="12700" cap="flat" cmpd="sng" algn="ctr">
            <a:noFill/>
            <a:prstDash val="solid"/>
            <a:miter lim="800000"/>
          </a:ln>
          <a:effectLst/>
        </p:spPr>
        <p:txBody>
          <a:bodyPr l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BE" sz="4400" b="1" i="0" u="none" strike="noStrike" kern="600" cap="none" spc="50" normalizeH="0" baseline="0" noProof="0" dirty="0" err="1">
                <a:ln>
                  <a:noFill/>
                </a:ln>
                <a:solidFill>
                  <a:schemeClr val="bg1"/>
                </a:solidFill>
                <a:effectLst/>
                <a:uLnTx/>
                <a:uFillTx/>
                <a:latin typeface="+mj-lt"/>
                <a:ea typeface="+mn-ea"/>
                <a:cs typeface="+mn-cs"/>
              </a:rPr>
              <a:t>Local</a:t>
            </a:r>
            <a:r>
              <a:rPr kumimoji="0" lang="nl-BE" sz="4400" b="1" i="0" u="none" strike="noStrike" kern="600" cap="none" spc="50" normalizeH="0" baseline="0" noProof="0" dirty="0">
                <a:ln>
                  <a:noFill/>
                </a:ln>
                <a:solidFill>
                  <a:schemeClr val="bg1"/>
                </a:solidFill>
                <a:effectLst/>
                <a:uLnTx/>
                <a:uFillTx/>
                <a:ea typeface="+mn-ea"/>
                <a:cs typeface="+mn-cs"/>
              </a:rPr>
              <a:t> </a:t>
            </a:r>
            <a:br>
              <a:rPr kumimoji="0" lang="nl-BE" sz="4400" b="1" i="0" u="none" strike="noStrike" kern="600" cap="none" spc="50" normalizeH="0" baseline="0" noProof="0" dirty="0">
                <a:ln>
                  <a:noFill/>
                </a:ln>
                <a:solidFill>
                  <a:schemeClr val="bg1"/>
                </a:solidFill>
                <a:effectLst/>
                <a:uLnTx/>
                <a:uFillTx/>
                <a:ea typeface="+mn-ea"/>
                <a:cs typeface="+mn-cs"/>
              </a:rPr>
            </a:br>
            <a:r>
              <a:rPr kumimoji="0" lang="nl-BE" sz="3600" b="0" i="0" u="none" strike="noStrike" kern="600" cap="none" spc="50" normalizeH="0" baseline="0" noProof="0" dirty="0">
                <a:ln>
                  <a:noFill/>
                </a:ln>
                <a:solidFill>
                  <a:schemeClr val="bg1"/>
                </a:solidFill>
                <a:effectLst/>
                <a:uLnTx/>
                <a:uFillTx/>
                <a:ea typeface="+mn-ea"/>
                <a:cs typeface="+mn-cs"/>
              </a:rPr>
              <a:t>Offices</a:t>
            </a:r>
            <a:endParaRPr kumimoji="0" lang="nl-BE" sz="4400" b="0" i="0" u="none" strike="noStrike" kern="600" cap="none" spc="50" normalizeH="0" baseline="0" noProof="0" dirty="0">
              <a:ln>
                <a:noFill/>
              </a:ln>
              <a:solidFill>
                <a:schemeClr val="bg1"/>
              </a:solidFill>
              <a:effectLst/>
              <a:uLnTx/>
              <a:uFillTx/>
              <a:ea typeface="+mn-ea"/>
              <a:cs typeface="+mn-cs"/>
            </a:endParaRPr>
          </a:p>
        </p:txBody>
      </p:sp>
      <p:sp>
        <p:nvSpPr>
          <p:cNvPr id="27" name="Date Placeholder 26">
            <a:extLst>
              <a:ext uri="{FF2B5EF4-FFF2-40B4-BE49-F238E27FC236}">
                <a16:creationId xmlns:a16="http://schemas.microsoft.com/office/drawing/2014/main" id="{E60C5A8C-1B96-CD07-FDC6-F77D3D7AC6BC}"/>
              </a:ext>
            </a:extLst>
          </p:cNvPr>
          <p:cNvSpPr>
            <a:spLocks noGrp="1"/>
          </p:cNvSpPr>
          <p:nvPr>
            <p:ph type="dt" sz="half" idx="10"/>
          </p:nvPr>
        </p:nvSpPr>
        <p:spPr/>
        <p:txBody>
          <a:bodyPr/>
          <a:lstStyle/>
          <a:p>
            <a:r>
              <a:rPr lang="en-US"/>
              <a:t>xDatex</a:t>
            </a:r>
            <a:endParaRPr lang="en-BE" dirty="0"/>
          </a:p>
        </p:txBody>
      </p:sp>
      <p:sp>
        <p:nvSpPr>
          <p:cNvPr id="28" name="Footer Placeholder 27">
            <a:extLst>
              <a:ext uri="{FF2B5EF4-FFF2-40B4-BE49-F238E27FC236}">
                <a16:creationId xmlns:a16="http://schemas.microsoft.com/office/drawing/2014/main" id="{CBE01D26-479C-C7B7-6154-4F6DE6FEA81D}"/>
              </a:ext>
            </a:extLst>
          </p:cNvPr>
          <p:cNvSpPr>
            <a:spLocks noGrp="1"/>
          </p:cNvSpPr>
          <p:nvPr>
            <p:ph type="ftr" sz="quarter" idx="11"/>
          </p:nvPr>
        </p:nvSpPr>
        <p:spPr/>
        <p:txBody>
          <a:bodyPr/>
          <a:lstStyle/>
          <a:p>
            <a:pPr algn="r"/>
            <a:r>
              <a:rPr lang="en-GB"/>
              <a:t>Marketing document</a:t>
            </a:r>
            <a:endParaRPr lang="en-GB" dirty="0"/>
          </a:p>
        </p:txBody>
      </p:sp>
      <p:sp>
        <p:nvSpPr>
          <p:cNvPr id="29" name="Slide Number Placeholder 28">
            <a:extLst>
              <a:ext uri="{FF2B5EF4-FFF2-40B4-BE49-F238E27FC236}">
                <a16:creationId xmlns:a16="http://schemas.microsoft.com/office/drawing/2014/main" id="{FA585864-729E-B748-4080-23F5D0BC1B1A}"/>
              </a:ext>
            </a:extLst>
          </p:cNvPr>
          <p:cNvSpPr>
            <a:spLocks noGrp="1"/>
          </p:cNvSpPr>
          <p:nvPr>
            <p:ph type="sldNum" sz="quarter" idx="12"/>
          </p:nvPr>
        </p:nvSpPr>
        <p:spPr/>
        <p:txBody>
          <a:bodyPr/>
          <a:lstStyle/>
          <a:p>
            <a:fld id="{24DB0E8F-62D4-6F41-B962-167F75469561}" type="slidenum">
              <a:rPr lang="en-GB" smtClean="0"/>
              <a:pPr/>
              <a:t>‹#›</a:t>
            </a:fld>
            <a:endParaRPr lang="en-GB" dirty="0"/>
          </a:p>
        </p:txBody>
      </p:sp>
      <p:sp>
        <p:nvSpPr>
          <p:cNvPr id="30" name="TextBox 29">
            <a:extLst>
              <a:ext uri="{FF2B5EF4-FFF2-40B4-BE49-F238E27FC236}">
                <a16:creationId xmlns:a16="http://schemas.microsoft.com/office/drawing/2014/main" id="{1610FC4C-E821-EEA6-58F3-3399C974757A}"/>
              </a:ext>
            </a:extLst>
          </p:cNvPr>
          <p:cNvSpPr txBox="1"/>
          <p:nvPr userDrawn="1"/>
        </p:nvSpPr>
        <p:spPr>
          <a:xfrm>
            <a:off x="4282451" y="4619243"/>
            <a:ext cx="1935583" cy="411669"/>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/degroofpetercam</a:t>
            </a:r>
          </a:p>
        </p:txBody>
      </p:sp>
      <p:sp>
        <p:nvSpPr>
          <p:cNvPr id="31" name="TextBox 9">
            <a:extLst>
              <a:ext uri="{FF2B5EF4-FFF2-40B4-BE49-F238E27FC236}">
                <a16:creationId xmlns:a16="http://schemas.microsoft.com/office/drawing/2014/main" id="{3D28CBB1-7610-41EC-3C49-DA9A09C43D39}"/>
              </a:ext>
            </a:extLst>
          </p:cNvPr>
          <p:cNvSpPr txBox="1"/>
          <p:nvPr userDrawn="1"/>
        </p:nvSpPr>
        <p:spPr>
          <a:xfrm>
            <a:off x="7015436" y="2362496"/>
            <a:ext cx="1924673"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1F3468"/>
                </a:solidFill>
                <a:effectLst/>
                <a:uLnTx/>
                <a:uFillTx/>
                <a:cs typeface="Calibri"/>
              </a:rPr>
              <a:t>Wiesenhüttenplatz 25, </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1F3468"/>
                </a:solidFill>
                <a:effectLst/>
                <a:uLnTx/>
                <a:uFillTx/>
                <a:cs typeface="Calibri"/>
              </a:rPr>
              <a:t>60329 Frankfurt am Main</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1F3468"/>
                </a:solidFill>
                <a:effectLst/>
                <a:uLnTx/>
                <a:uFillTx/>
                <a:cs typeface="Calibri"/>
              </a:rPr>
              <a:t>+49 69 56 60 82 531</a:t>
            </a:r>
          </a:p>
        </p:txBody>
      </p:sp>
      <p:sp>
        <p:nvSpPr>
          <p:cNvPr id="32" name="TextBox 11">
            <a:extLst>
              <a:ext uri="{FF2B5EF4-FFF2-40B4-BE49-F238E27FC236}">
                <a16:creationId xmlns:a16="http://schemas.microsoft.com/office/drawing/2014/main" id="{30ED5A89-33D4-4CFB-3576-3DEF5C8AC7E7}"/>
              </a:ext>
            </a:extLst>
          </p:cNvPr>
          <p:cNvSpPr txBox="1"/>
          <p:nvPr userDrawn="1"/>
        </p:nvSpPr>
        <p:spPr>
          <a:xfrm>
            <a:off x="9799723" y="3108030"/>
            <a:ext cx="2054179"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1">
                <a:ln>
                  <a:noFill/>
                </a:ln>
                <a:solidFill>
                  <a:srgbClr val="1F3468"/>
                </a:solidFill>
                <a:effectLst/>
                <a:uLnTx/>
                <a:uFillTx/>
                <a:cs typeface="Calibri"/>
              </a:rPr>
              <a:t>Rue Eugène Ruppert 14,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1">
                <a:ln>
                  <a:noFill/>
                </a:ln>
                <a:solidFill>
                  <a:srgbClr val="1F3468"/>
                </a:solidFill>
                <a:effectLst/>
                <a:uLnTx/>
                <a:uFillTx/>
                <a:cs typeface="Calibri"/>
              </a:rPr>
              <a:t>L - 2453 Luxembourg</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1">
                <a:ln>
                  <a:noFill/>
                </a:ln>
                <a:solidFill>
                  <a:srgbClr val="1F3468"/>
                </a:solidFill>
                <a:effectLst/>
                <a:uLnTx/>
                <a:uFillTx/>
                <a:cs typeface="Calibri"/>
              </a:rPr>
              <a:t>+352 45 18 581</a:t>
            </a:r>
          </a:p>
        </p:txBody>
      </p:sp>
      <p:sp>
        <p:nvSpPr>
          <p:cNvPr id="33" name="TextBox 10">
            <a:extLst>
              <a:ext uri="{FF2B5EF4-FFF2-40B4-BE49-F238E27FC236}">
                <a16:creationId xmlns:a16="http://schemas.microsoft.com/office/drawing/2014/main" id="{1A32CAB0-83AF-437D-A734-2225ED33A6AF}"/>
              </a:ext>
            </a:extLst>
          </p:cNvPr>
          <p:cNvSpPr txBox="1"/>
          <p:nvPr userDrawn="1"/>
        </p:nvSpPr>
        <p:spPr>
          <a:xfrm>
            <a:off x="7015434" y="3835191"/>
            <a:ext cx="1924673"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900" b="0" i="0" u="none" strike="noStrike" kern="0" cap="none" spc="0" normalizeH="0" baseline="0" noProof="1">
                <a:ln>
                  <a:noFill/>
                </a:ln>
                <a:solidFill>
                  <a:srgbClr val="1F3468"/>
                </a:solidFill>
                <a:effectLst/>
                <a:uLnTx/>
                <a:uFillTx/>
                <a:cs typeface="Calibri"/>
              </a:rPr>
              <a:t>Rue de Lisbonne 44, </a:t>
            </a:r>
            <a:br>
              <a:rPr kumimoji="0" lang="it-IT" sz="900" b="0" i="0" u="none" strike="noStrike" kern="0" cap="none" spc="0" normalizeH="0" baseline="0" noProof="1">
                <a:ln>
                  <a:noFill/>
                </a:ln>
                <a:solidFill>
                  <a:srgbClr val="1F3468"/>
                </a:solidFill>
                <a:effectLst/>
                <a:uLnTx/>
                <a:uFillTx/>
                <a:cs typeface="Calibri"/>
              </a:rPr>
            </a:br>
            <a:r>
              <a:rPr kumimoji="0" lang="it-IT" sz="900" b="0" i="0" u="none" strike="noStrike" kern="0" cap="none" spc="0" normalizeH="0" baseline="0" noProof="1">
                <a:ln>
                  <a:noFill/>
                </a:ln>
                <a:solidFill>
                  <a:srgbClr val="1F3468"/>
                </a:solidFill>
                <a:effectLst/>
                <a:uLnTx/>
                <a:uFillTx/>
                <a:cs typeface="Calibri"/>
              </a:rPr>
              <a:t>F-75008 Paris</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900" b="0" i="0" u="none" strike="noStrike" kern="0" cap="none" spc="0" normalizeH="0" baseline="0" noProof="1">
                <a:ln>
                  <a:noFill/>
                </a:ln>
                <a:solidFill>
                  <a:srgbClr val="1F3468"/>
                </a:solidFill>
                <a:effectLst/>
                <a:uLnTx/>
                <a:uFillTx/>
                <a:cs typeface="Calibri"/>
              </a:rPr>
              <a:t>+33 1 73 44 57 60</a:t>
            </a:r>
          </a:p>
        </p:txBody>
      </p:sp>
      <p:sp>
        <p:nvSpPr>
          <p:cNvPr id="41" name="TextBox 8">
            <a:extLst>
              <a:ext uri="{FF2B5EF4-FFF2-40B4-BE49-F238E27FC236}">
                <a16:creationId xmlns:a16="http://schemas.microsoft.com/office/drawing/2014/main" id="{66819F8D-9983-461F-B14B-AB483BEE6D53}"/>
              </a:ext>
            </a:extLst>
          </p:cNvPr>
          <p:cNvSpPr txBox="1"/>
          <p:nvPr userDrawn="1"/>
        </p:nvSpPr>
        <p:spPr>
          <a:xfrm>
            <a:off x="7015434" y="4590329"/>
            <a:ext cx="1810961"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1">
                <a:ln>
                  <a:noFill/>
                </a:ln>
                <a:solidFill>
                  <a:srgbClr val="1F3468"/>
                </a:solidFill>
                <a:effectLst/>
                <a:uLnTx/>
                <a:uFillTx/>
                <a:cs typeface="Calibri"/>
              </a:rPr>
              <a:t>Affiliate</a:t>
            </a:r>
            <a:r>
              <a:rPr kumimoji="0" lang="fr-FR" sz="900" b="0" i="0" u="none" strike="noStrike" kern="0" cap="none" spc="0" normalizeH="0" baseline="0" noProof="1">
                <a:ln>
                  <a:noFill/>
                </a:ln>
                <a:solidFill>
                  <a:srgbClr val="1F3468"/>
                </a:solidFill>
                <a:effectLst/>
                <a:uLnTx/>
                <a:uFillTx/>
                <a:cs typeface="Calibri"/>
              </a:rPr>
              <a:t> – Bld Georges-Favon 20, 1204 Geneva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1">
                <a:ln>
                  <a:noFill/>
                </a:ln>
                <a:solidFill>
                  <a:srgbClr val="1F3468"/>
                </a:solidFill>
                <a:effectLst/>
                <a:uLnTx/>
                <a:uFillTx/>
                <a:cs typeface="Calibri"/>
              </a:rPr>
              <a:t>+41 22 320 19 75 </a:t>
            </a:r>
          </a:p>
        </p:txBody>
      </p:sp>
      <p:sp>
        <p:nvSpPr>
          <p:cNvPr id="47" name="TextBox 46">
            <a:extLst>
              <a:ext uri="{FF2B5EF4-FFF2-40B4-BE49-F238E27FC236}">
                <a16:creationId xmlns:a16="http://schemas.microsoft.com/office/drawing/2014/main" id="{1D1EF5AA-03F0-1579-1878-8391600F2204}"/>
              </a:ext>
            </a:extLst>
          </p:cNvPr>
          <p:cNvSpPr txBox="1"/>
          <p:nvPr userDrawn="1"/>
        </p:nvSpPr>
        <p:spPr>
          <a:xfrm>
            <a:off x="9799723" y="2362496"/>
            <a:ext cx="1924673"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900" b="0" i="0" u="none" strike="noStrike" kern="0" cap="none" spc="0" normalizeH="0" baseline="0" noProof="1">
                <a:ln>
                  <a:noFill/>
                </a:ln>
                <a:solidFill>
                  <a:srgbClr val="1F3468"/>
                </a:solidFill>
                <a:effectLst/>
                <a:uLnTx/>
                <a:uFillTx/>
                <a:cs typeface="Calibri"/>
              </a:rPr>
              <a:t>Corso Europa 15, </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900" b="0" i="0" u="none" strike="noStrike" kern="0" cap="none" spc="0" normalizeH="0" baseline="0" noProof="1">
                <a:ln>
                  <a:noFill/>
                </a:ln>
                <a:solidFill>
                  <a:srgbClr val="1F3468"/>
                </a:solidFill>
                <a:effectLst/>
                <a:uLnTx/>
                <a:uFillTx/>
                <a:cs typeface="Calibri"/>
              </a:rPr>
              <a:t>20122 Milano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1F3468"/>
                </a:solidFill>
                <a:effectLst/>
                <a:uLnTx/>
                <a:uFillTx/>
              </a:rPr>
              <a:t>+39 02 12412 4673</a:t>
            </a:r>
            <a:endParaRPr kumimoji="0" lang="it-IT" sz="900" b="0" i="0" u="none" strike="noStrike" kern="0" cap="none" spc="0" normalizeH="0" baseline="0" noProof="1">
              <a:ln>
                <a:noFill/>
              </a:ln>
              <a:solidFill>
                <a:srgbClr val="1F3468"/>
              </a:solidFill>
              <a:effectLst/>
              <a:uLnTx/>
              <a:uFillTx/>
              <a:cs typeface="Calibri"/>
            </a:endParaRPr>
          </a:p>
        </p:txBody>
      </p:sp>
      <p:sp>
        <p:nvSpPr>
          <p:cNvPr id="48" name="TextBox 12">
            <a:extLst>
              <a:ext uri="{FF2B5EF4-FFF2-40B4-BE49-F238E27FC236}">
                <a16:creationId xmlns:a16="http://schemas.microsoft.com/office/drawing/2014/main" id="{3A968417-3214-839E-970A-EA8A6C5F962F}"/>
              </a:ext>
            </a:extLst>
          </p:cNvPr>
          <p:cNvSpPr txBox="1"/>
          <p:nvPr userDrawn="1"/>
        </p:nvSpPr>
        <p:spPr>
          <a:xfrm>
            <a:off x="7015436" y="3108030"/>
            <a:ext cx="2045041"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900" b="0" i="0" u="none" strike="noStrike" kern="0" cap="none" spc="0" normalizeH="0" baseline="0" noProof="1">
                <a:ln>
                  <a:noFill/>
                </a:ln>
                <a:solidFill>
                  <a:srgbClr val="1F3468"/>
                </a:solidFill>
                <a:effectLst/>
                <a:uLnTx/>
                <a:uFillTx/>
                <a:cs typeface="Calibri"/>
              </a:rPr>
              <a:t>Paseo de la Castellana 141, </a:t>
            </a:r>
            <a:br>
              <a:rPr kumimoji="0" lang="es-ES_tradnl" sz="900" b="0" i="0" u="none" strike="noStrike" kern="0" cap="none" spc="0" normalizeH="0" baseline="0" noProof="1">
                <a:ln>
                  <a:noFill/>
                </a:ln>
                <a:solidFill>
                  <a:srgbClr val="1F3468"/>
                </a:solidFill>
                <a:effectLst/>
                <a:uLnTx/>
                <a:uFillTx/>
                <a:cs typeface="Calibri"/>
              </a:rPr>
            </a:br>
            <a:r>
              <a:rPr kumimoji="0" lang="es-ES_tradnl" sz="900" b="0" i="0" u="none" strike="noStrike" kern="0" cap="none" spc="0" normalizeH="0" baseline="0" noProof="1">
                <a:ln>
                  <a:noFill/>
                </a:ln>
                <a:solidFill>
                  <a:srgbClr val="1F3468"/>
                </a:solidFill>
                <a:effectLst/>
                <a:uLnTx/>
                <a:uFillTx/>
                <a:cs typeface="Calibri"/>
              </a:rPr>
              <a:t>Planta 19, 28046 Madrid </a:t>
            </a: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900" b="0" i="0" u="none" strike="noStrike" kern="0" cap="none" spc="0" normalizeH="0" baseline="0" noProof="1">
                <a:ln>
                  <a:noFill/>
                </a:ln>
                <a:solidFill>
                  <a:srgbClr val="1F3468"/>
                </a:solidFill>
                <a:effectLst/>
                <a:uLnTx/>
                <a:uFillTx/>
                <a:cs typeface="Calibri"/>
              </a:rPr>
              <a:t>+34 91 5720 366 </a:t>
            </a:r>
          </a:p>
        </p:txBody>
      </p:sp>
      <p:sp>
        <p:nvSpPr>
          <p:cNvPr id="52" name="TextBox 13">
            <a:extLst>
              <a:ext uri="{FF2B5EF4-FFF2-40B4-BE49-F238E27FC236}">
                <a16:creationId xmlns:a16="http://schemas.microsoft.com/office/drawing/2014/main" id="{0B0650FE-9151-16A1-1425-2F277F70B46D}"/>
              </a:ext>
            </a:extLst>
          </p:cNvPr>
          <p:cNvSpPr txBox="1"/>
          <p:nvPr userDrawn="1"/>
        </p:nvSpPr>
        <p:spPr>
          <a:xfrm>
            <a:off x="9799723" y="3835191"/>
            <a:ext cx="2097279"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1">
                <a:ln>
                  <a:noFill/>
                </a:ln>
                <a:solidFill>
                  <a:srgbClr val="1F3468"/>
                </a:solidFill>
                <a:effectLst/>
                <a:uLnTx/>
                <a:uFillTx/>
                <a:cs typeface="Calibri"/>
              </a:rPr>
              <a:t>De Entree 234 unit 5,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1">
                <a:ln>
                  <a:noFill/>
                </a:ln>
                <a:solidFill>
                  <a:srgbClr val="1F3468"/>
                </a:solidFill>
                <a:effectLst/>
                <a:uLnTx/>
                <a:uFillTx/>
                <a:cs typeface="Calibri"/>
              </a:rPr>
              <a:t>1101 EE Amsterdam</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1">
                <a:ln>
                  <a:noFill/>
                </a:ln>
                <a:solidFill>
                  <a:srgbClr val="1F3468"/>
                </a:solidFill>
                <a:effectLst/>
                <a:uLnTx/>
                <a:uFillTx/>
                <a:cs typeface="Calibri"/>
              </a:rPr>
              <a:t>+32 2 287 92 62</a:t>
            </a:r>
          </a:p>
        </p:txBody>
      </p:sp>
      <p:sp>
        <p:nvSpPr>
          <p:cNvPr id="54" name="TextBox 27">
            <a:extLst>
              <a:ext uri="{FF2B5EF4-FFF2-40B4-BE49-F238E27FC236}">
                <a16:creationId xmlns:a16="http://schemas.microsoft.com/office/drawing/2014/main" id="{EAFC5B8E-84AA-0FA4-E960-659263A4201A}"/>
              </a:ext>
            </a:extLst>
          </p:cNvPr>
          <p:cNvSpPr txBox="1"/>
          <p:nvPr userDrawn="1"/>
        </p:nvSpPr>
        <p:spPr>
          <a:xfrm>
            <a:off x="1838307" y="3138510"/>
            <a:ext cx="1601632" cy="412363"/>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+32 2 287 91 11</a:t>
            </a:r>
          </a:p>
        </p:txBody>
      </p:sp>
      <p:sp>
        <p:nvSpPr>
          <p:cNvPr id="55" name="TextBox 30">
            <a:extLst>
              <a:ext uri="{FF2B5EF4-FFF2-40B4-BE49-F238E27FC236}">
                <a16:creationId xmlns:a16="http://schemas.microsoft.com/office/drawing/2014/main" id="{87B26F05-52C0-452C-B1D0-EA7A8B89F235}"/>
              </a:ext>
            </a:extLst>
          </p:cNvPr>
          <p:cNvSpPr txBox="1"/>
          <p:nvPr userDrawn="1"/>
        </p:nvSpPr>
        <p:spPr>
          <a:xfrm>
            <a:off x="1838307" y="4618896"/>
            <a:ext cx="1612903" cy="412363"/>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/company/dpam</a:t>
            </a:r>
          </a:p>
        </p:txBody>
      </p:sp>
      <p:sp>
        <p:nvSpPr>
          <p:cNvPr id="56" name="TextBox 29">
            <a:extLst>
              <a:ext uri="{FF2B5EF4-FFF2-40B4-BE49-F238E27FC236}">
                <a16:creationId xmlns:a16="http://schemas.microsoft.com/office/drawing/2014/main" id="{CA26C92D-7AFC-99F3-CD2C-8AEC3F0DC70B}"/>
              </a:ext>
            </a:extLst>
          </p:cNvPr>
          <p:cNvSpPr txBox="1"/>
          <p:nvPr userDrawn="1"/>
        </p:nvSpPr>
        <p:spPr>
          <a:xfrm>
            <a:off x="1838308" y="2392265"/>
            <a:ext cx="1608238" cy="412364"/>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dpamfunds.com</a:t>
            </a:r>
          </a:p>
        </p:txBody>
      </p:sp>
      <p:sp>
        <p:nvSpPr>
          <p:cNvPr id="57" name="TextBox 29">
            <a:extLst>
              <a:ext uri="{FF2B5EF4-FFF2-40B4-BE49-F238E27FC236}">
                <a16:creationId xmlns:a16="http://schemas.microsoft.com/office/drawing/2014/main" id="{4723C51B-C62D-A755-ADA2-6ADDA3B1F9B0}"/>
              </a:ext>
            </a:extLst>
          </p:cNvPr>
          <p:cNvSpPr txBox="1"/>
          <p:nvPr userDrawn="1"/>
        </p:nvSpPr>
        <p:spPr>
          <a:xfrm>
            <a:off x="4282451" y="2387605"/>
            <a:ext cx="1935583" cy="421685"/>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degroofpetercam.com</a:t>
            </a:r>
          </a:p>
        </p:txBody>
      </p:sp>
      <p:sp>
        <p:nvSpPr>
          <p:cNvPr id="58" name="TextBox 8">
            <a:extLst>
              <a:ext uri="{FF2B5EF4-FFF2-40B4-BE49-F238E27FC236}">
                <a16:creationId xmlns:a16="http://schemas.microsoft.com/office/drawing/2014/main" id="{89684D95-CF8C-2576-AEE6-00D03F67F157}"/>
              </a:ext>
            </a:extLst>
          </p:cNvPr>
          <p:cNvSpPr txBox="1"/>
          <p:nvPr userDrawn="1"/>
        </p:nvSpPr>
        <p:spPr>
          <a:xfrm>
            <a:off x="4282451" y="3058914"/>
            <a:ext cx="1935583" cy="547014"/>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Rue Guimard 18,</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1040 Brussels</a:t>
            </a:r>
            <a:br>
              <a:rPr kumimoji="0" lang="fr-FR" sz="1000" b="0" i="0" u="none" strike="noStrike" kern="0" cap="none" spc="0" normalizeH="0" baseline="0" noProof="1">
                <a:ln>
                  <a:noFill/>
                </a:ln>
                <a:solidFill>
                  <a:srgbClr val="1F3468"/>
                </a:solidFill>
                <a:effectLst/>
                <a:uLnTx/>
                <a:uFillTx/>
                <a:cs typeface="Calibri"/>
              </a:rPr>
            </a:br>
            <a:r>
              <a:rPr kumimoji="0" lang="fr-FR" sz="1000" b="0" i="0" u="none" strike="noStrike" kern="0" cap="none" spc="0" normalizeH="0" baseline="0" noProof="1">
                <a:ln>
                  <a:noFill/>
                </a:ln>
                <a:solidFill>
                  <a:srgbClr val="1F3468"/>
                </a:solidFill>
                <a:effectLst/>
                <a:uLnTx/>
                <a:uFillTx/>
                <a:cs typeface="Calibri"/>
              </a:rPr>
              <a:t>Belgium</a:t>
            </a:r>
          </a:p>
        </p:txBody>
      </p:sp>
      <p:sp>
        <p:nvSpPr>
          <p:cNvPr id="59" name="TextBox 28">
            <a:extLst>
              <a:ext uri="{FF2B5EF4-FFF2-40B4-BE49-F238E27FC236}">
                <a16:creationId xmlns:a16="http://schemas.microsoft.com/office/drawing/2014/main" id="{B12F3ACB-E7DE-D14F-AD30-F0E44F77FD1B}"/>
              </a:ext>
            </a:extLst>
          </p:cNvPr>
          <p:cNvSpPr txBox="1"/>
          <p:nvPr userDrawn="1"/>
        </p:nvSpPr>
        <p:spPr>
          <a:xfrm>
            <a:off x="1838307" y="3878008"/>
            <a:ext cx="1741218" cy="412363"/>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dpam@degroofpetercam.com</a:t>
            </a:r>
          </a:p>
        </p:txBody>
      </p:sp>
      <p:sp>
        <p:nvSpPr>
          <p:cNvPr id="60" name="TextBox 31">
            <a:extLst>
              <a:ext uri="{FF2B5EF4-FFF2-40B4-BE49-F238E27FC236}">
                <a16:creationId xmlns:a16="http://schemas.microsoft.com/office/drawing/2014/main" id="{0AF24EB9-6798-3C6F-5ED8-AAEC4E4DF0A3}"/>
              </a:ext>
            </a:extLst>
          </p:cNvPr>
          <p:cNvSpPr txBox="1"/>
          <p:nvPr userDrawn="1"/>
        </p:nvSpPr>
        <p:spPr>
          <a:xfrm>
            <a:off x="4282451" y="3878357"/>
            <a:ext cx="1935583" cy="411668"/>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publications.dpamfunds.com</a:t>
            </a:r>
          </a:p>
        </p:txBody>
      </p:sp>
      <p:sp>
        <p:nvSpPr>
          <p:cNvPr id="61" name="Shape 357">
            <a:extLst>
              <a:ext uri="{FF2B5EF4-FFF2-40B4-BE49-F238E27FC236}">
                <a16:creationId xmlns:a16="http://schemas.microsoft.com/office/drawing/2014/main" id="{99C0E06B-A408-CB03-EA86-91DB2380C394}"/>
              </a:ext>
            </a:extLst>
          </p:cNvPr>
          <p:cNvSpPr>
            <a:spLocks/>
          </p:cNvSpPr>
          <p:nvPr userDrawn="1"/>
        </p:nvSpPr>
        <p:spPr>
          <a:xfrm>
            <a:off x="6485061" y="2424986"/>
            <a:ext cx="344790" cy="348013"/>
          </a:xfrm>
          <a:prstGeom prst="rect">
            <a:avLst/>
          </a:prstGeom>
          <a:noFill/>
          <a:ln w="12700" cap="flat">
            <a:solidFill>
              <a:schemeClr val="bg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DE</a:t>
            </a:r>
          </a:p>
        </p:txBody>
      </p:sp>
      <p:sp>
        <p:nvSpPr>
          <p:cNvPr id="62" name="TextBox 13">
            <a:extLst>
              <a:ext uri="{FF2B5EF4-FFF2-40B4-BE49-F238E27FC236}">
                <a16:creationId xmlns:a16="http://schemas.microsoft.com/office/drawing/2014/main" id="{86AD6CE0-F0C7-A7E9-293F-42F8FEDAB6D7}"/>
              </a:ext>
            </a:extLst>
          </p:cNvPr>
          <p:cNvSpPr txBox="1"/>
          <p:nvPr userDrawn="1"/>
        </p:nvSpPr>
        <p:spPr>
          <a:xfrm>
            <a:off x="7015434" y="5363848"/>
            <a:ext cx="4296524" cy="719186"/>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1">
                <a:ln>
                  <a:noFill/>
                </a:ln>
                <a:solidFill>
                  <a:srgbClr val="1F3468"/>
                </a:solidFill>
                <a:effectLst/>
                <a:uLnTx/>
                <a:uFillTx/>
                <a:cs typeface="Calibri"/>
              </a:rPr>
              <a:t>Joint venture </a:t>
            </a:r>
            <a:r>
              <a:rPr kumimoji="0" lang="en-US" sz="1000" b="0" i="0" u="none" strike="noStrike" kern="0" cap="none" spc="0" normalizeH="0" baseline="0" noProof="1">
                <a:ln>
                  <a:noFill/>
                </a:ln>
                <a:solidFill>
                  <a:srgbClr val="1F3468"/>
                </a:solidFill>
                <a:effectLst/>
                <a:uLnTx/>
                <a:uFillTx/>
                <a:cs typeface="Calibri"/>
              </a:rPr>
              <a:t>– Syncicap Asset Management</a:t>
            </a:r>
            <a:br>
              <a:rPr kumimoji="0" lang="en-US" sz="1000" b="0" i="0" u="none" strike="noStrike" kern="0" cap="none" spc="0" normalizeH="0" baseline="0" noProof="1">
                <a:ln>
                  <a:noFill/>
                </a:ln>
                <a:solidFill>
                  <a:srgbClr val="1F3468"/>
                </a:solidFill>
                <a:effectLst/>
                <a:uLnTx/>
                <a:uFillTx/>
                <a:cs typeface="Calibri"/>
              </a:rPr>
            </a:br>
            <a:r>
              <a:rPr kumimoji="0" lang="en-US" sz="1000" b="0" i="0" u="none" strike="noStrike" kern="0" cap="none" spc="0" normalizeH="0" baseline="0" noProof="1">
                <a:ln>
                  <a:noFill/>
                </a:ln>
                <a:solidFill>
                  <a:srgbClr val="1F3468"/>
                </a:solidFill>
                <a:effectLst/>
                <a:uLnTx/>
                <a:uFillTx/>
                <a:cs typeface="Calibri"/>
              </a:rPr>
              <a:t>66/F, The Center, 99 Queen's Road Central, Hong Kong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1F3468"/>
                </a:solidFill>
                <a:effectLst/>
                <a:uLnTx/>
                <a:uFillTx/>
                <a:cs typeface="Calibri"/>
              </a:rPr>
              <a:t>+852 3842 8200</a:t>
            </a:r>
          </a:p>
        </p:txBody>
      </p:sp>
      <p:cxnSp>
        <p:nvCxnSpPr>
          <p:cNvPr id="63" name="Straight Connector 62">
            <a:extLst>
              <a:ext uri="{FF2B5EF4-FFF2-40B4-BE49-F238E27FC236}">
                <a16:creationId xmlns:a16="http://schemas.microsoft.com/office/drawing/2014/main" id="{B08362F5-92A4-0DD2-44DF-9942377C0EF5}"/>
              </a:ext>
            </a:extLst>
          </p:cNvPr>
          <p:cNvCxnSpPr>
            <a:cxnSpLocks/>
          </p:cNvCxnSpPr>
          <p:nvPr userDrawn="1"/>
        </p:nvCxnSpPr>
        <p:spPr>
          <a:xfrm>
            <a:off x="6485061" y="5225744"/>
            <a:ext cx="4363302" cy="0"/>
          </a:xfrm>
          <a:prstGeom prst="line">
            <a:avLst/>
          </a:prstGeom>
          <a:noFill/>
          <a:ln w="12700" cap="flat" cmpd="sng" algn="ctr">
            <a:solidFill>
              <a:schemeClr val="accent2"/>
            </a:solidFill>
            <a:prstDash val="solid"/>
            <a:miter lim="800000"/>
          </a:ln>
          <a:effectLst/>
        </p:spPr>
      </p:cxnSp>
      <p:pic>
        <p:nvPicPr>
          <p:cNvPr id="64" name="Picture 63">
            <a:extLst>
              <a:ext uri="{FF2B5EF4-FFF2-40B4-BE49-F238E27FC236}">
                <a16:creationId xmlns:a16="http://schemas.microsoft.com/office/drawing/2014/main" id="{FE9DC36B-1BA8-4E1D-DFF0-7EDACFCD5E2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5977" y="2423094"/>
            <a:ext cx="365125" cy="365125"/>
          </a:xfrm>
          <a:prstGeom prst="rect">
            <a:avLst/>
          </a:prstGeom>
        </p:spPr>
      </p:pic>
      <p:pic>
        <p:nvPicPr>
          <p:cNvPr id="65" name="Picture 64">
            <a:extLst>
              <a:ext uri="{FF2B5EF4-FFF2-40B4-BE49-F238E27FC236}">
                <a16:creationId xmlns:a16="http://schemas.microsoft.com/office/drawing/2014/main" id="{958F5D81-3220-59E9-F9F9-B6D5183A04D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345977" y="3162128"/>
            <a:ext cx="365125" cy="365125"/>
          </a:xfrm>
          <a:prstGeom prst="rect">
            <a:avLst/>
          </a:prstGeom>
        </p:spPr>
      </p:pic>
      <p:pic>
        <p:nvPicPr>
          <p:cNvPr id="66" name="Picture 65">
            <a:extLst>
              <a:ext uri="{FF2B5EF4-FFF2-40B4-BE49-F238E27FC236}">
                <a16:creationId xmlns:a16="http://schemas.microsoft.com/office/drawing/2014/main" id="{C482AA33-11B2-ED13-0A30-A960538DBA6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345977" y="3901626"/>
            <a:ext cx="365125" cy="365125"/>
          </a:xfrm>
          <a:prstGeom prst="rect">
            <a:avLst/>
          </a:prstGeom>
        </p:spPr>
      </p:pic>
      <p:pic>
        <p:nvPicPr>
          <p:cNvPr id="67" name="Picture 66">
            <a:extLst>
              <a:ext uri="{FF2B5EF4-FFF2-40B4-BE49-F238E27FC236}">
                <a16:creationId xmlns:a16="http://schemas.microsoft.com/office/drawing/2014/main" id="{A1C569EC-EEED-5CE3-42DB-1767EAC7E45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345977" y="4641124"/>
            <a:ext cx="365125" cy="365125"/>
          </a:xfrm>
          <a:prstGeom prst="rect">
            <a:avLst/>
          </a:prstGeom>
        </p:spPr>
      </p:pic>
      <p:pic>
        <p:nvPicPr>
          <p:cNvPr id="68" name="Picture 67">
            <a:extLst>
              <a:ext uri="{FF2B5EF4-FFF2-40B4-BE49-F238E27FC236}">
                <a16:creationId xmlns:a16="http://schemas.microsoft.com/office/drawing/2014/main" id="{D961B1D0-B22F-5F66-28ED-7F29DC1EC859}"/>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3797400" y="4641124"/>
            <a:ext cx="365125" cy="365125"/>
          </a:xfrm>
          <a:prstGeom prst="rect">
            <a:avLst/>
          </a:prstGeom>
        </p:spPr>
      </p:pic>
      <p:pic>
        <p:nvPicPr>
          <p:cNvPr id="69" name="Picture 68">
            <a:extLst>
              <a:ext uri="{FF2B5EF4-FFF2-40B4-BE49-F238E27FC236}">
                <a16:creationId xmlns:a16="http://schemas.microsoft.com/office/drawing/2014/main" id="{3CB544D2-4386-ABDB-4F91-B15EEA9B324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3797400" y="3901626"/>
            <a:ext cx="365125" cy="365125"/>
          </a:xfrm>
          <a:prstGeom prst="rect">
            <a:avLst/>
          </a:prstGeom>
        </p:spPr>
      </p:pic>
      <p:pic>
        <p:nvPicPr>
          <p:cNvPr id="70" name="Picture 69">
            <a:extLst>
              <a:ext uri="{FF2B5EF4-FFF2-40B4-BE49-F238E27FC236}">
                <a16:creationId xmlns:a16="http://schemas.microsoft.com/office/drawing/2014/main" id="{BA6EA1F1-394C-A08B-B4BC-C3F7D08F838F}"/>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3797400" y="3162128"/>
            <a:ext cx="365125" cy="365125"/>
          </a:xfrm>
          <a:prstGeom prst="rect">
            <a:avLst/>
          </a:prstGeom>
        </p:spPr>
      </p:pic>
      <p:pic>
        <p:nvPicPr>
          <p:cNvPr id="71" name="Picture 70">
            <a:extLst>
              <a:ext uri="{FF2B5EF4-FFF2-40B4-BE49-F238E27FC236}">
                <a16:creationId xmlns:a16="http://schemas.microsoft.com/office/drawing/2014/main" id="{348CD1AC-C3D4-4A2C-B26E-C8FA52D082F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3809476" y="2424986"/>
            <a:ext cx="365125" cy="365125"/>
          </a:xfrm>
          <a:prstGeom prst="rect">
            <a:avLst/>
          </a:prstGeom>
        </p:spPr>
      </p:pic>
      <p:sp>
        <p:nvSpPr>
          <p:cNvPr id="72" name="Shape 357">
            <a:extLst>
              <a:ext uri="{FF2B5EF4-FFF2-40B4-BE49-F238E27FC236}">
                <a16:creationId xmlns:a16="http://schemas.microsoft.com/office/drawing/2014/main" id="{F655AB9A-996F-B7D1-DAB2-6D70ECA49054}"/>
              </a:ext>
            </a:extLst>
          </p:cNvPr>
          <p:cNvSpPr>
            <a:spLocks/>
          </p:cNvSpPr>
          <p:nvPr userDrawn="1"/>
        </p:nvSpPr>
        <p:spPr>
          <a:xfrm>
            <a:off x="6485061" y="3162674"/>
            <a:ext cx="344790" cy="348013"/>
          </a:xfrm>
          <a:prstGeom prst="rect">
            <a:avLst/>
          </a:prstGeom>
          <a:noFill/>
          <a:ln w="12700" cap="flat">
            <a:solidFill>
              <a:schemeClr val="bg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ES</a:t>
            </a:r>
          </a:p>
        </p:txBody>
      </p:sp>
      <p:sp>
        <p:nvSpPr>
          <p:cNvPr id="73" name="Shape 357">
            <a:extLst>
              <a:ext uri="{FF2B5EF4-FFF2-40B4-BE49-F238E27FC236}">
                <a16:creationId xmlns:a16="http://schemas.microsoft.com/office/drawing/2014/main" id="{9E0156BA-32A5-10D3-B169-FF8FD1CACC5A}"/>
              </a:ext>
            </a:extLst>
          </p:cNvPr>
          <p:cNvSpPr>
            <a:spLocks/>
          </p:cNvSpPr>
          <p:nvPr userDrawn="1"/>
        </p:nvSpPr>
        <p:spPr>
          <a:xfrm>
            <a:off x="6485061" y="3909985"/>
            <a:ext cx="344790" cy="348013"/>
          </a:xfrm>
          <a:prstGeom prst="rect">
            <a:avLst/>
          </a:prstGeom>
          <a:noFill/>
          <a:ln w="12700" cap="flat">
            <a:solidFill>
              <a:schemeClr val="bg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FR</a:t>
            </a:r>
          </a:p>
        </p:txBody>
      </p:sp>
      <p:sp>
        <p:nvSpPr>
          <p:cNvPr id="74" name="Shape 357">
            <a:extLst>
              <a:ext uri="{FF2B5EF4-FFF2-40B4-BE49-F238E27FC236}">
                <a16:creationId xmlns:a16="http://schemas.microsoft.com/office/drawing/2014/main" id="{27C34C0C-B275-88F8-8BE2-FEB36549C4A9}"/>
              </a:ext>
            </a:extLst>
          </p:cNvPr>
          <p:cNvSpPr>
            <a:spLocks/>
          </p:cNvSpPr>
          <p:nvPr userDrawn="1"/>
        </p:nvSpPr>
        <p:spPr>
          <a:xfrm>
            <a:off x="6485061" y="4666374"/>
            <a:ext cx="344790" cy="348013"/>
          </a:xfrm>
          <a:prstGeom prst="rect">
            <a:avLst/>
          </a:prstGeom>
          <a:noFill/>
          <a:ln w="12700" cap="flat">
            <a:solidFill>
              <a:schemeClr val="bg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CH</a:t>
            </a:r>
          </a:p>
        </p:txBody>
      </p:sp>
      <p:sp>
        <p:nvSpPr>
          <p:cNvPr id="75" name="Shape 357">
            <a:extLst>
              <a:ext uri="{FF2B5EF4-FFF2-40B4-BE49-F238E27FC236}">
                <a16:creationId xmlns:a16="http://schemas.microsoft.com/office/drawing/2014/main" id="{EC87E74B-C1F7-35B3-9CED-385DE9118CEF}"/>
              </a:ext>
            </a:extLst>
          </p:cNvPr>
          <p:cNvSpPr>
            <a:spLocks/>
          </p:cNvSpPr>
          <p:nvPr userDrawn="1"/>
        </p:nvSpPr>
        <p:spPr>
          <a:xfrm>
            <a:off x="9268172" y="2424986"/>
            <a:ext cx="344790" cy="348013"/>
          </a:xfrm>
          <a:prstGeom prst="rect">
            <a:avLst/>
          </a:prstGeom>
          <a:noFill/>
          <a:ln w="12700" cap="flat">
            <a:solidFill>
              <a:schemeClr val="bg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IT</a:t>
            </a:r>
          </a:p>
        </p:txBody>
      </p:sp>
      <p:sp>
        <p:nvSpPr>
          <p:cNvPr id="76" name="Shape 357">
            <a:extLst>
              <a:ext uri="{FF2B5EF4-FFF2-40B4-BE49-F238E27FC236}">
                <a16:creationId xmlns:a16="http://schemas.microsoft.com/office/drawing/2014/main" id="{E5240963-8A18-2F45-6878-79AF81BBA158}"/>
              </a:ext>
            </a:extLst>
          </p:cNvPr>
          <p:cNvSpPr>
            <a:spLocks/>
          </p:cNvSpPr>
          <p:nvPr userDrawn="1"/>
        </p:nvSpPr>
        <p:spPr>
          <a:xfrm>
            <a:off x="9268172" y="3162674"/>
            <a:ext cx="344790" cy="348013"/>
          </a:xfrm>
          <a:prstGeom prst="rect">
            <a:avLst/>
          </a:prstGeom>
          <a:noFill/>
          <a:ln w="12700" cap="flat">
            <a:solidFill>
              <a:schemeClr val="bg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LU</a:t>
            </a:r>
          </a:p>
        </p:txBody>
      </p:sp>
      <p:sp>
        <p:nvSpPr>
          <p:cNvPr id="77" name="Shape 357">
            <a:extLst>
              <a:ext uri="{FF2B5EF4-FFF2-40B4-BE49-F238E27FC236}">
                <a16:creationId xmlns:a16="http://schemas.microsoft.com/office/drawing/2014/main" id="{2B2F3C81-44B3-4CAF-C82F-0B28D41EED9B}"/>
              </a:ext>
            </a:extLst>
          </p:cNvPr>
          <p:cNvSpPr>
            <a:spLocks/>
          </p:cNvSpPr>
          <p:nvPr userDrawn="1"/>
        </p:nvSpPr>
        <p:spPr>
          <a:xfrm>
            <a:off x="9268172" y="3909985"/>
            <a:ext cx="344790" cy="348013"/>
          </a:xfrm>
          <a:prstGeom prst="rect">
            <a:avLst/>
          </a:prstGeom>
          <a:noFill/>
          <a:ln w="12700" cap="flat">
            <a:solidFill>
              <a:schemeClr val="bg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NL</a:t>
            </a:r>
          </a:p>
        </p:txBody>
      </p:sp>
      <p:sp>
        <p:nvSpPr>
          <p:cNvPr id="78" name="Shape 357">
            <a:extLst>
              <a:ext uri="{FF2B5EF4-FFF2-40B4-BE49-F238E27FC236}">
                <a16:creationId xmlns:a16="http://schemas.microsoft.com/office/drawing/2014/main" id="{3E080AA9-3B13-B435-7B97-3DFD04218DA1}"/>
              </a:ext>
            </a:extLst>
          </p:cNvPr>
          <p:cNvSpPr>
            <a:spLocks/>
          </p:cNvSpPr>
          <p:nvPr userDrawn="1"/>
        </p:nvSpPr>
        <p:spPr>
          <a:xfrm>
            <a:off x="6485061" y="5599269"/>
            <a:ext cx="344790" cy="348013"/>
          </a:xfrm>
          <a:prstGeom prst="rect">
            <a:avLst/>
          </a:prstGeom>
          <a:noFill/>
          <a:ln w="12700" cap="flat">
            <a:no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HK</a:t>
            </a:r>
          </a:p>
        </p:txBody>
      </p:sp>
      <p:pic>
        <p:nvPicPr>
          <p:cNvPr id="79" name="Picture 78">
            <a:extLst>
              <a:ext uri="{FF2B5EF4-FFF2-40B4-BE49-F238E27FC236}">
                <a16:creationId xmlns:a16="http://schemas.microsoft.com/office/drawing/2014/main" id="{736816B5-D098-17F3-9E59-70CF5F4038A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6502901" y="5417774"/>
            <a:ext cx="291850" cy="291850"/>
          </a:xfrm>
          <a:prstGeom prst="rect">
            <a:avLst/>
          </a:prstGeom>
          <a:noFill/>
        </p:spPr>
      </p:pic>
      <p:sp>
        <p:nvSpPr>
          <p:cNvPr id="80" name="Rectangle 95">
            <a:extLst>
              <a:ext uri="{FF2B5EF4-FFF2-40B4-BE49-F238E27FC236}">
                <a16:creationId xmlns:a16="http://schemas.microsoft.com/office/drawing/2014/main" id="{79D1F847-040C-FFCC-1CC3-E049952CD19C}"/>
              </a:ext>
            </a:extLst>
          </p:cNvPr>
          <p:cNvSpPr>
            <a:spLocks noChangeAspect="1" noChangeArrowheads="1"/>
          </p:cNvSpPr>
          <p:nvPr userDrawn="1"/>
        </p:nvSpPr>
        <p:spPr bwMode="auto">
          <a:xfrm>
            <a:off x="7015434" y="5783257"/>
            <a:ext cx="2662549" cy="389596"/>
          </a:xfrm>
          <a:prstGeom prst="rect">
            <a:avLst/>
          </a:prstGeom>
          <a:noFill/>
          <a:ln w="9525">
            <a:noFill/>
            <a:miter lim="800000"/>
            <a:headEnd/>
            <a:tailEnd/>
          </a:ln>
        </p:spPr>
        <p:txBody>
          <a:bodyPr wrap="none" lIns="0" tIns="50601" rIns="0" bIns="50601" anchor="ctr">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i="1" u="none" strike="noStrike" kern="0" cap="none" spc="0" normalizeH="0" baseline="0" noProof="0" dirty="0">
                <a:ln>
                  <a:noFill/>
                </a:ln>
                <a:effectLst/>
                <a:uLnTx/>
                <a:uFillTx/>
                <a:ea typeface="+mn-ea"/>
                <a:cs typeface="+mn-cs"/>
                <a:sym typeface="Helvetica Light"/>
              </a:rPr>
              <a:t>* </a:t>
            </a:r>
            <a:r>
              <a:rPr kumimoji="0" lang="en-US" sz="800" b="1" i="1" u="none" strike="noStrike" kern="0" cap="none" spc="0" normalizeH="0" baseline="0" noProof="0" dirty="0" err="1">
                <a:ln>
                  <a:noFill/>
                </a:ln>
                <a:effectLst/>
                <a:uLnTx/>
                <a:uFillTx/>
                <a:ea typeface="+mn-ea"/>
                <a:cs typeface="+mn-cs"/>
                <a:sym typeface="Helvetica Light"/>
              </a:rPr>
              <a:t>Syncicap</a:t>
            </a:r>
            <a:r>
              <a:rPr kumimoji="0" lang="en-US" sz="800" b="1" i="1" u="none" strike="noStrike" kern="0" cap="none" spc="0" normalizeH="0" baseline="0" noProof="0" dirty="0">
                <a:ln>
                  <a:noFill/>
                </a:ln>
                <a:effectLst/>
                <a:uLnTx/>
                <a:uFillTx/>
                <a:ea typeface="+mn-ea"/>
                <a:cs typeface="+mn-cs"/>
                <a:sym typeface="Helvetica Light"/>
              </a:rPr>
              <a:t> Asset Management is a joint venture between DPAM &amp; OFI Invest. </a:t>
            </a:r>
            <a:endParaRPr kumimoji="0" lang="en-US" sz="700" b="1" i="1" u="none" strike="noStrike" kern="0" cap="none" spc="0" normalizeH="0" baseline="0" noProof="0" dirty="0">
              <a:ln>
                <a:noFill/>
              </a:ln>
              <a:effectLst/>
              <a:uLnTx/>
              <a:uFillTx/>
              <a:ea typeface="+mn-ea"/>
              <a:cs typeface="+mn-cs"/>
              <a:sym typeface="Helvetica Light"/>
            </a:endParaRPr>
          </a:p>
        </p:txBody>
      </p:sp>
    </p:spTree>
    <p:extLst>
      <p:ext uri="{BB962C8B-B14F-4D97-AF65-F5344CB8AC3E}">
        <p14:creationId xmlns:p14="http://schemas.microsoft.com/office/powerpoint/2010/main" val="3188526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bg1"/>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5EF06718-A245-D69A-D7D0-6FF8C51A2501}"/>
              </a:ext>
            </a:extLst>
          </p:cNvPr>
          <p:cNvSpPr>
            <a:spLocks noGrp="1"/>
          </p:cNvSpPr>
          <p:nvPr>
            <p:ph type="pic" sz="quarter" idx="16" hasCustomPrompt="1"/>
          </p:nvPr>
        </p:nvSpPr>
        <p:spPr>
          <a:xfrm>
            <a:off x="-1" y="-636104"/>
            <a:ext cx="12191999" cy="4798309"/>
          </a:xfrm>
          <a:solidFill>
            <a:schemeClr val="bg1">
              <a:lumMod val="95000"/>
            </a:schemeClr>
          </a:solidFill>
        </p:spPr>
        <p:txBody>
          <a:bodyPr tIns="180000" anchor="t"/>
          <a:lstStyle>
            <a:lvl1pPr marL="0" indent="0" algn="ctr">
              <a:buNone/>
              <a:defRPr/>
            </a:lvl1pPr>
          </a:lstStyle>
          <a:p>
            <a:r>
              <a:rPr lang="nl-BE" dirty="0"/>
              <a:t>Insert image</a:t>
            </a:r>
            <a:endParaRPr lang="en-BE" dirty="0"/>
          </a:p>
        </p:txBody>
      </p:sp>
      <p:sp>
        <p:nvSpPr>
          <p:cNvPr id="5" name="Tijdelijke aanduiding voor tekst 7">
            <a:extLst>
              <a:ext uri="{FF2B5EF4-FFF2-40B4-BE49-F238E27FC236}">
                <a16:creationId xmlns:a16="http://schemas.microsoft.com/office/drawing/2014/main" id="{FD3C9907-56AA-E0E3-219E-DB8C7389FCC8}"/>
              </a:ext>
            </a:extLst>
          </p:cNvPr>
          <p:cNvSpPr>
            <a:spLocks noGrp="1"/>
          </p:cNvSpPr>
          <p:nvPr>
            <p:ph type="body" sz="quarter" idx="22" hasCustomPrompt="1"/>
          </p:nvPr>
        </p:nvSpPr>
        <p:spPr>
          <a:xfrm>
            <a:off x="-18257" y="0"/>
            <a:ext cx="12210257" cy="4162205"/>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2" name="Title 1">
            <a:extLst>
              <a:ext uri="{FF2B5EF4-FFF2-40B4-BE49-F238E27FC236}">
                <a16:creationId xmlns:a16="http://schemas.microsoft.com/office/drawing/2014/main" id="{B47E71CD-3681-5893-8F0D-42DF4213BA0F}"/>
              </a:ext>
            </a:extLst>
          </p:cNvPr>
          <p:cNvSpPr>
            <a:spLocks noGrp="1"/>
          </p:cNvSpPr>
          <p:nvPr>
            <p:ph type="ctrTitle" hasCustomPrompt="1"/>
          </p:nvPr>
        </p:nvSpPr>
        <p:spPr>
          <a:xfrm>
            <a:off x="1524000" y="2823587"/>
            <a:ext cx="9144000" cy="1567438"/>
          </a:xfrm>
        </p:spPr>
        <p:txBody>
          <a:bodyPr anchor="ctr"/>
          <a:lstStyle>
            <a:lvl1pPr algn="ctr">
              <a:defRPr sz="6000" b="1">
                <a:solidFill>
                  <a:schemeClr val="bg1"/>
                </a:solidFill>
              </a:defRPr>
            </a:lvl1pPr>
          </a:lstStyle>
          <a:p>
            <a:r>
              <a:rPr lang="en-US" dirty="0"/>
              <a:t>Master title</a:t>
            </a:r>
            <a:endParaRPr lang="en-BE" dirty="0"/>
          </a:p>
        </p:txBody>
      </p:sp>
      <p:sp>
        <p:nvSpPr>
          <p:cNvPr id="6" name="Tijdelijke aanduiding voor tekst 3">
            <a:extLst>
              <a:ext uri="{FF2B5EF4-FFF2-40B4-BE49-F238E27FC236}">
                <a16:creationId xmlns:a16="http://schemas.microsoft.com/office/drawing/2014/main" id="{F55E2872-1890-BD18-282E-7D57492AE6BD}"/>
              </a:ext>
            </a:extLst>
          </p:cNvPr>
          <p:cNvSpPr>
            <a:spLocks noGrp="1"/>
          </p:cNvSpPr>
          <p:nvPr>
            <p:ph type="body" sz="quarter" idx="18" hasCustomPrompt="1"/>
          </p:nvPr>
        </p:nvSpPr>
        <p:spPr>
          <a:xfrm>
            <a:off x="371475" y="368301"/>
            <a:ext cx="511200" cy="4752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7" name="Date Placeholder 6">
            <a:extLst>
              <a:ext uri="{FF2B5EF4-FFF2-40B4-BE49-F238E27FC236}">
                <a16:creationId xmlns:a16="http://schemas.microsoft.com/office/drawing/2014/main" id="{59A45317-400A-2F5D-CE3C-B8962383B888}"/>
              </a:ext>
            </a:extLst>
          </p:cNvPr>
          <p:cNvSpPr>
            <a:spLocks noGrp="1"/>
          </p:cNvSpPr>
          <p:nvPr>
            <p:ph type="dt" sz="half" idx="23"/>
          </p:nvPr>
        </p:nvSpPr>
        <p:spPr/>
        <p:txBody>
          <a:bodyPr/>
          <a:lstStyle/>
          <a:p>
            <a:r>
              <a:rPr lang="en-US"/>
              <a:t>xDatex</a:t>
            </a:r>
            <a:endParaRPr lang="en-BE" dirty="0"/>
          </a:p>
        </p:txBody>
      </p:sp>
      <p:sp>
        <p:nvSpPr>
          <p:cNvPr id="8" name="Footer Placeholder 7">
            <a:extLst>
              <a:ext uri="{FF2B5EF4-FFF2-40B4-BE49-F238E27FC236}">
                <a16:creationId xmlns:a16="http://schemas.microsoft.com/office/drawing/2014/main" id="{CDFB3A37-0C4E-84B2-D036-205DC1287201}"/>
              </a:ext>
            </a:extLst>
          </p:cNvPr>
          <p:cNvSpPr>
            <a:spLocks noGrp="1"/>
          </p:cNvSpPr>
          <p:nvPr>
            <p:ph type="ftr" sz="quarter" idx="24"/>
          </p:nvPr>
        </p:nvSpPr>
        <p:spPr/>
        <p:txBody>
          <a:bodyPr/>
          <a:lstStyle/>
          <a:p>
            <a:pPr algn="r"/>
            <a:r>
              <a:rPr lang="en-GB"/>
              <a:t>Marketing document</a:t>
            </a:r>
            <a:endParaRPr lang="en-GB" dirty="0"/>
          </a:p>
        </p:txBody>
      </p:sp>
      <p:sp>
        <p:nvSpPr>
          <p:cNvPr id="9" name="Slide Number Placeholder 8">
            <a:extLst>
              <a:ext uri="{FF2B5EF4-FFF2-40B4-BE49-F238E27FC236}">
                <a16:creationId xmlns:a16="http://schemas.microsoft.com/office/drawing/2014/main" id="{4EEC631C-7041-772F-F68A-1D97C5FF1F6E}"/>
              </a:ext>
            </a:extLst>
          </p:cNvPr>
          <p:cNvSpPr>
            <a:spLocks noGrp="1"/>
          </p:cNvSpPr>
          <p:nvPr>
            <p:ph type="sldNum" sz="quarter" idx="25"/>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1732849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ver image slide_product">
    <p:bg>
      <p:bgPr>
        <a:solidFill>
          <a:schemeClr val="bg1">
            <a:lumMod val="95000"/>
          </a:schemeClr>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DA4C9A4-94D2-5FDF-367E-42D03DC29F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33988" y="6129337"/>
            <a:ext cx="1884848" cy="360363"/>
          </a:xfrm>
          <a:prstGeom prst="rect">
            <a:avLst/>
          </a:prstGeom>
        </p:spPr>
      </p:pic>
      <p:sp>
        <p:nvSpPr>
          <p:cNvPr id="9" name="Title 1">
            <a:extLst>
              <a:ext uri="{FF2B5EF4-FFF2-40B4-BE49-F238E27FC236}">
                <a16:creationId xmlns:a16="http://schemas.microsoft.com/office/drawing/2014/main" id="{0DE57C98-B24E-4DA8-AF15-3134192DE010}"/>
              </a:ext>
            </a:extLst>
          </p:cNvPr>
          <p:cNvSpPr>
            <a:spLocks noGrp="1"/>
          </p:cNvSpPr>
          <p:nvPr>
            <p:ph type="ctrTitle" hasCustomPrompt="1"/>
          </p:nvPr>
        </p:nvSpPr>
        <p:spPr>
          <a:xfrm>
            <a:off x="1524000" y="2467457"/>
            <a:ext cx="9144000" cy="1134009"/>
          </a:xfrm>
        </p:spPr>
        <p:txBody>
          <a:bodyPr anchor="b">
            <a:noAutofit/>
          </a:bodyPr>
          <a:lstStyle>
            <a:lvl1pPr algn="ctr">
              <a:defRPr sz="7200" b="1">
                <a:solidFill>
                  <a:schemeClr val="bg1"/>
                </a:solidFill>
              </a:defRPr>
            </a:lvl1pPr>
          </a:lstStyle>
          <a:p>
            <a:r>
              <a:rPr lang="en-US" dirty="0"/>
              <a:t>Cover. Title.</a:t>
            </a:r>
            <a:endParaRPr lang="en-BE" dirty="0"/>
          </a:p>
        </p:txBody>
      </p:sp>
      <p:sp>
        <p:nvSpPr>
          <p:cNvPr id="10" name="Text Placeholder 5">
            <a:extLst>
              <a:ext uri="{FF2B5EF4-FFF2-40B4-BE49-F238E27FC236}">
                <a16:creationId xmlns:a16="http://schemas.microsoft.com/office/drawing/2014/main" id="{30A34862-C11F-4E66-B4C4-FBE9C3DF3BFE}"/>
              </a:ext>
            </a:extLst>
          </p:cNvPr>
          <p:cNvSpPr>
            <a:spLocks noGrp="1"/>
          </p:cNvSpPr>
          <p:nvPr>
            <p:ph type="body" sz="quarter" idx="11" hasCustomPrompt="1"/>
          </p:nvPr>
        </p:nvSpPr>
        <p:spPr>
          <a:xfrm>
            <a:off x="1492250" y="3642410"/>
            <a:ext cx="9224963" cy="914400"/>
          </a:xfrm>
        </p:spPr>
        <p:txBody>
          <a:bodyPr>
            <a:noAutofit/>
          </a:bodyPr>
          <a:lstStyle>
            <a:lvl1pPr marL="0" indent="0" algn="ctr">
              <a:buNone/>
              <a:defRPr sz="3200">
                <a:solidFill>
                  <a:schemeClr val="bg1"/>
                </a:solidFill>
              </a:defRPr>
            </a:lvl1pPr>
          </a:lstStyle>
          <a:p>
            <a:pPr lvl="0"/>
            <a:r>
              <a:rPr lang="en-US" dirty="0"/>
              <a:t>Location/Webinar/Subtitle</a:t>
            </a:r>
            <a:endParaRPr lang="en-BE" dirty="0"/>
          </a:p>
        </p:txBody>
      </p:sp>
      <p:sp>
        <p:nvSpPr>
          <p:cNvPr id="12" name="Date Placeholder 3">
            <a:extLst>
              <a:ext uri="{FF2B5EF4-FFF2-40B4-BE49-F238E27FC236}">
                <a16:creationId xmlns:a16="http://schemas.microsoft.com/office/drawing/2014/main" id="{0A4F5469-F8DF-4FA7-A0D6-4A1FEBA4DF69}"/>
              </a:ext>
            </a:extLst>
          </p:cNvPr>
          <p:cNvSpPr txBox="1">
            <a:spLocks/>
          </p:cNvSpPr>
          <p:nvPr userDrawn="1"/>
        </p:nvSpPr>
        <p:spPr>
          <a:xfrm>
            <a:off x="-7243" y="223049"/>
            <a:ext cx="3418881" cy="365125"/>
          </a:xfrm>
          <a:prstGeom prst="rect">
            <a:avLst/>
          </a:prstGeom>
        </p:spPr>
        <p:txBody>
          <a:bodyPr vert="horz" lIns="0" tIns="45720" rIns="0" bIns="45720" rtlCol="0" anchor="ctr"/>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solidFill>
                  <a:schemeClr val="bg1"/>
                </a:solidFill>
              </a:rPr>
              <a:t>Marketing Dokument. </a:t>
            </a:r>
            <a:r>
              <a:rPr lang="de-DE" dirty="0">
                <a:solidFill>
                  <a:schemeClr val="bg1"/>
                </a:solidFill>
              </a:rPr>
              <a:t>Nur für professionelle Anleger</a:t>
            </a:r>
          </a:p>
        </p:txBody>
      </p:sp>
      <p:sp>
        <p:nvSpPr>
          <p:cNvPr id="13" name="Footer Placeholder 5">
            <a:extLst>
              <a:ext uri="{FF2B5EF4-FFF2-40B4-BE49-F238E27FC236}">
                <a16:creationId xmlns:a16="http://schemas.microsoft.com/office/drawing/2014/main" id="{E14344FB-B755-4CFC-852D-E6943B625048}"/>
              </a:ext>
            </a:extLst>
          </p:cNvPr>
          <p:cNvSpPr txBox="1">
            <a:spLocks/>
          </p:cNvSpPr>
          <p:nvPr userDrawn="1"/>
        </p:nvSpPr>
        <p:spPr>
          <a:xfrm>
            <a:off x="1559155" y="6039606"/>
            <a:ext cx="5376512" cy="590400"/>
          </a:xfrm>
          <a:prstGeom prst="rect">
            <a:avLst/>
          </a:prstGeom>
        </p:spPr>
        <p:txBody>
          <a:bodyPr vert="horz" lIns="91440" tIns="45720" rIns="91440" bIns="45720" rtlCol="0" anchor="ctr"/>
          <a:lstStyle>
            <a:defPPr>
              <a:defRPr lang="en-BE"/>
            </a:defPPr>
            <a:lvl1pPr marL="0" algn="ctr" defTabSz="914400" rtl="0" eaLnBrk="1" latinLnBrk="0" hangingPunct="1">
              <a:defRPr sz="12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50" baseline="30000" dirty="0">
                <a:solidFill>
                  <a:schemeClr val="bg2"/>
                </a:solidFill>
                <a:latin typeface="Arial"/>
                <a:cs typeface="Arial" panose="020B0604020202020204" pitchFamily="34" charset="0"/>
              </a:rPr>
              <a:t>asset management</a:t>
            </a:r>
            <a:endParaRPr lang="nl-NL" sz="1150" b="0" baseline="30000" dirty="0">
              <a:solidFill>
                <a:schemeClr val="bg2"/>
              </a:solidFill>
              <a:latin typeface="Arial"/>
              <a:cs typeface="Arial" panose="020B0604020202020204" pitchFamily="34" charset="0"/>
            </a:endParaRPr>
          </a:p>
          <a:p>
            <a:pPr algn="l">
              <a:lnSpc>
                <a:spcPct val="100000"/>
              </a:lnSpc>
            </a:pPr>
            <a:r>
              <a:rPr lang="nl-NL" sz="1050" b="0" baseline="30000" dirty="0">
                <a:solidFill>
                  <a:prstClr val="white"/>
                </a:solidFill>
                <a:latin typeface="Arial"/>
                <a:cs typeface="Arial" panose="020B0604020202020204" pitchFamily="34" charset="0"/>
              </a:rPr>
              <a:t>private banking</a:t>
            </a:r>
          </a:p>
          <a:p>
            <a:pPr algn="l">
              <a:lnSpc>
                <a:spcPct val="100000"/>
              </a:lnSpc>
            </a:pPr>
            <a:r>
              <a:rPr lang="nl-NL" sz="1050" b="0" baseline="30000" dirty="0">
                <a:solidFill>
                  <a:prstClr val="white"/>
                </a:solidFill>
                <a:latin typeface="Arial"/>
                <a:cs typeface="Arial" panose="020B0604020202020204" pitchFamily="34" charset="0"/>
              </a:rPr>
              <a:t>investment banking</a:t>
            </a:r>
            <a:endParaRPr lang="nl-NL" sz="1050" b="0" baseline="30000" dirty="0">
              <a:solidFill>
                <a:srgbClr val="000000"/>
              </a:solidFill>
              <a:latin typeface="Arial"/>
              <a:cs typeface="Arial" panose="020B0604020202020204" pitchFamily="34" charset="0"/>
            </a:endParaRPr>
          </a:p>
          <a:p>
            <a:pPr algn="l">
              <a:lnSpc>
                <a:spcPct val="100000"/>
              </a:lnSpc>
            </a:pPr>
            <a:r>
              <a:rPr lang="nl-NL" sz="1050" b="0" baseline="30000" dirty="0">
                <a:solidFill>
                  <a:prstClr val="white"/>
                </a:solidFill>
                <a:latin typeface="Arial"/>
                <a:cs typeface="Arial" panose="020B0604020202020204" pitchFamily="34" charset="0"/>
              </a:rPr>
              <a:t>asset services</a:t>
            </a:r>
          </a:p>
        </p:txBody>
      </p:sp>
      <p:pic>
        <p:nvPicPr>
          <p:cNvPr id="14" name="Picture 13" descr="A picture containing text&#10;&#10;Description automatically generated">
            <a:extLst>
              <a:ext uri="{FF2B5EF4-FFF2-40B4-BE49-F238E27FC236}">
                <a16:creationId xmlns:a16="http://schemas.microsoft.com/office/drawing/2014/main" id="{E706F47E-F60F-41BE-9321-5B4475D5BD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9952" y="6081704"/>
            <a:ext cx="1080000" cy="426483"/>
          </a:xfrm>
          <a:prstGeom prst="rect">
            <a:avLst/>
          </a:prstGeom>
        </p:spPr>
      </p:pic>
      <p:sp>
        <p:nvSpPr>
          <p:cNvPr id="2" name="Date Placeholder 3">
            <a:extLst>
              <a:ext uri="{FF2B5EF4-FFF2-40B4-BE49-F238E27FC236}">
                <a16:creationId xmlns:a16="http://schemas.microsoft.com/office/drawing/2014/main" id="{ED75A011-C462-56DF-2EBB-DDEEE70D279E}"/>
              </a:ext>
            </a:extLst>
          </p:cNvPr>
          <p:cNvSpPr>
            <a:spLocks noGrp="1"/>
          </p:cNvSpPr>
          <p:nvPr>
            <p:ph type="dt" sz="half" idx="2"/>
          </p:nvPr>
        </p:nvSpPr>
        <p:spPr>
          <a:xfrm>
            <a:off x="3582347" y="223049"/>
            <a:ext cx="1624084" cy="365125"/>
          </a:xfrm>
          <a:prstGeom prst="rect">
            <a:avLst/>
          </a:prstGeom>
        </p:spPr>
        <p:txBody>
          <a:bodyPr lIns="0" rIns="0" anchor="ctr"/>
          <a:lstStyle>
            <a:lvl1pPr algn="l">
              <a:defRPr sz="1000" b="1">
                <a:solidFill>
                  <a:schemeClr val="bg1"/>
                </a:solidFill>
              </a:defRPr>
            </a:lvl1pPr>
          </a:lstStyle>
          <a:p>
            <a:r>
              <a:rPr lang="en-US"/>
              <a:t>xDatex</a:t>
            </a:r>
            <a:endParaRPr lang="en-BE" dirty="0"/>
          </a:p>
        </p:txBody>
      </p:sp>
      <p:cxnSp>
        <p:nvCxnSpPr>
          <p:cNvPr id="3" name="Straight Connector 2">
            <a:extLst>
              <a:ext uri="{FF2B5EF4-FFF2-40B4-BE49-F238E27FC236}">
                <a16:creationId xmlns:a16="http://schemas.microsoft.com/office/drawing/2014/main" id="{49CD3474-23FF-9AB8-D8A0-BA9551845389}"/>
              </a:ext>
            </a:extLst>
          </p:cNvPr>
          <p:cNvCxnSpPr>
            <a:cxnSpLocks/>
          </p:cNvCxnSpPr>
          <p:nvPr userDrawn="1"/>
        </p:nvCxnSpPr>
        <p:spPr>
          <a:xfrm>
            <a:off x="3496992" y="361829"/>
            <a:ext cx="0" cy="93600"/>
          </a:xfrm>
          <a:prstGeom prst="line">
            <a:avLst/>
          </a:prstGeom>
          <a:noFill/>
          <a:ln w="19050" cap="flat" cmpd="sng" algn="ctr">
            <a:solidFill>
              <a:schemeClr val="bg1"/>
            </a:solidFill>
            <a:prstDash val="solid"/>
            <a:miter lim="800000"/>
          </a:ln>
          <a:effectLst/>
        </p:spPr>
      </p:cxnSp>
      <p:pic>
        <p:nvPicPr>
          <p:cNvPr id="8" name="Picture 7">
            <a:extLst>
              <a:ext uri="{FF2B5EF4-FFF2-40B4-BE49-F238E27FC236}">
                <a16:creationId xmlns:a16="http://schemas.microsoft.com/office/drawing/2014/main" id="{2DCA90DB-F2F2-1799-F8C9-AFC25D610785}"/>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812" b="7812"/>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BC5D217B-44F9-50E6-34FD-88DC63822B26}"/>
              </a:ext>
            </a:extLst>
          </p:cNvPr>
          <p:cNvSpPr/>
          <p:nvPr userDrawn="1"/>
        </p:nvSpPr>
        <p:spPr>
          <a:xfrm>
            <a:off x="0" y="1"/>
            <a:ext cx="12192000" cy="6857999"/>
          </a:xfrm>
          <a:prstGeom prst="rect">
            <a:avLst/>
          </a:prstGeom>
          <a:gradFill>
            <a:gsLst>
              <a:gs pos="38000">
                <a:schemeClr val="tx1">
                  <a:alpha val="1000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285861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Process Step_risks">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F652075-5A7F-04A9-539C-F5FFD340FA35}"/>
              </a:ext>
            </a:extLst>
          </p:cNvPr>
          <p:cNvSpPr>
            <a:spLocks noGrp="1"/>
          </p:cNvSpPr>
          <p:nvPr>
            <p:ph type="pic" sz="quarter" idx="16" hasCustomPrompt="1"/>
          </p:nvPr>
        </p:nvSpPr>
        <p:spPr>
          <a:xfrm>
            <a:off x="0" y="-636104"/>
            <a:ext cx="3807474" cy="7494104"/>
          </a:xfrm>
          <a:solidFill>
            <a:schemeClr val="bg1">
              <a:lumMod val="95000"/>
            </a:schemeClr>
          </a:solidFill>
        </p:spPr>
        <p:txBody>
          <a:bodyPr tIns="180000" anchor="t"/>
          <a:lstStyle>
            <a:lvl1pPr marL="0" indent="0" algn="ctr">
              <a:buNone/>
              <a:defRPr/>
            </a:lvl1pPr>
          </a:lstStyle>
          <a:p>
            <a:r>
              <a:rPr lang="nl-BE" dirty="0"/>
              <a:t>Insert image</a:t>
            </a:r>
            <a:endParaRPr lang="en-BE" dirty="0"/>
          </a:p>
        </p:txBody>
      </p:sp>
      <p:sp>
        <p:nvSpPr>
          <p:cNvPr id="5" name="Tijdelijke aanduiding voor tekst 7">
            <a:extLst>
              <a:ext uri="{FF2B5EF4-FFF2-40B4-BE49-F238E27FC236}">
                <a16:creationId xmlns:a16="http://schemas.microsoft.com/office/drawing/2014/main" id="{925298D1-BA21-483D-5064-9E686DD45FD8}"/>
              </a:ext>
            </a:extLst>
          </p:cNvPr>
          <p:cNvSpPr>
            <a:spLocks noGrp="1"/>
          </p:cNvSpPr>
          <p:nvPr>
            <p:ph type="body" sz="quarter" idx="22" hasCustomPrompt="1"/>
          </p:nvPr>
        </p:nvSpPr>
        <p:spPr>
          <a:xfrm>
            <a:off x="0" y="0"/>
            <a:ext cx="3807474" cy="6857999"/>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2" name="Rectangle 1">
            <a:extLst>
              <a:ext uri="{FF2B5EF4-FFF2-40B4-BE49-F238E27FC236}">
                <a16:creationId xmlns:a16="http://schemas.microsoft.com/office/drawing/2014/main" id="{D9F3FC5C-2E46-5741-1189-5C350169FF7C}"/>
              </a:ext>
            </a:extLst>
          </p:cNvPr>
          <p:cNvSpPr/>
          <p:nvPr userDrawn="1"/>
        </p:nvSpPr>
        <p:spPr>
          <a:xfrm>
            <a:off x="3807474" y="-4620"/>
            <a:ext cx="4196100" cy="6862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8">
            <a:extLst>
              <a:ext uri="{FF2B5EF4-FFF2-40B4-BE49-F238E27FC236}">
                <a16:creationId xmlns:a16="http://schemas.microsoft.com/office/drawing/2014/main" id="{4F447513-CEE5-B36E-B580-2C2FEBF72C9B}"/>
              </a:ext>
            </a:extLst>
          </p:cNvPr>
          <p:cNvSpPr>
            <a:spLocks noGrp="1"/>
          </p:cNvSpPr>
          <p:nvPr>
            <p:ph type="pic" sz="quarter" idx="11" hasCustomPrompt="1"/>
          </p:nvPr>
        </p:nvSpPr>
        <p:spPr>
          <a:xfrm>
            <a:off x="270164" y="2043113"/>
            <a:ext cx="828000" cy="828000"/>
          </a:xfrm>
        </p:spPr>
        <p:txBody>
          <a:bodyPr>
            <a:noAutofit/>
          </a:bodyPr>
          <a:lstStyle>
            <a:lvl1pPr marL="0" indent="0">
              <a:buNone/>
              <a:defRPr sz="1400"/>
            </a:lvl1pPr>
          </a:lstStyle>
          <a:p>
            <a:r>
              <a:rPr lang="en-US" dirty="0"/>
              <a:t>number</a:t>
            </a:r>
          </a:p>
        </p:txBody>
      </p:sp>
      <p:sp>
        <p:nvSpPr>
          <p:cNvPr id="12" name="Text Placeholder 11">
            <a:extLst>
              <a:ext uri="{FF2B5EF4-FFF2-40B4-BE49-F238E27FC236}">
                <a16:creationId xmlns:a16="http://schemas.microsoft.com/office/drawing/2014/main" id="{3AD51B2F-F65E-913E-276A-A2F1527E167D}"/>
              </a:ext>
            </a:extLst>
          </p:cNvPr>
          <p:cNvSpPr>
            <a:spLocks noGrp="1"/>
          </p:cNvSpPr>
          <p:nvPr>
            <p:ph type="body" sz="quarter" idx="12" hasCustomPrompt="1"/>
          </p:nvPr>
        </p:nvSpPr>
        <p:spPr>
          <a:xfrm>
            <a:off x="269875" y="3013075"/>
            <a:ext cx="3098800" cy="625475"/>
          </a:xfrm>
        </p:spPr>
        <p:txBody>
          <a:bodyPr>
            <a:noAutofit/>
          </a:bodyPr>
          <a:lstStyle>
            <a:lvl1pPr marL="0" indent="0">
              <a:buNone/>
              <a:defRPr sz="40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Title</a:t>
            </a:r>
          </a:p>
        </p:txBody>
      </p:sp>
      <p:sp>
        <p:nvSpPr>
          <p:cNvPr id="15" name="Text Placeholder 13">
            <a:extLst>
              <a:ext uri="{FF2B5EF4-FFF2-40B4-BE49-F238E27FC236}">
                <a16:creationId xmlns:a16="http://schemas.microsoft.com/office/drawing/2014/main" id="{DEA47BD0-2090-DE8F-FDA5-01786818DEE2}"/>
              </a:ext>
            </a:extLst>
          </p:cNvPr>
          <p:cNvSpPr>
            <a:spLocks noGrp="1"/>
          </p:cNvSpPr>
          <p:nvPr>
            <p:ph type="body" sz="quarter" idx="13" hasCustomPrompt="1"/>
          </p:nvPr>
        </p:nvSpPr>
        <p:spPr>
          <a:xfrm>
            <a:off x="269875" y="3900631"/>
            <a:ext cx="3098800" cy="6254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Subtitle</a:t>
            </a:r>
          </a:p>
        </p:txBody>
      </p:sp>
      <p:sp>
        <p:nvSpPr>
          <p:cNvPr id="6" name="Text Placeholder 4">
            <a:extLst>
              <a:ext uri="{FF2B5EF4-FFF2-40B4-BE49-F238E27FC236}">
                <a16:creationId xmlns:a16="http://schemas.microsoft.com/office/drawing/2014/main" id="{CCD8E806-4FFA-0753-F847-2EAC8C1EF995}"/>
              </a:ext>
            </a:extLst>
          </p:cNvPr>
          <p:cNvSpPr>
            <a:spLocks noGrp="1"/>
          </p:cNvSpPr>
          <p:nvPr>
            <p:ph type="body" sz="quarter" idx="21"/>
          </p:nvPr>
        </p:nvSpPr>
        <p:spPr>
          <a:xfrm>
            <a:off x="8416106" y="1233989"/>
            <a:ext cx="3176374" cy="4183645"/>
          </a:xfrm>
        </p:spPr>
        <p:txBody>
          <a:bodyPr>
            <a:noAutofit/>
          </a:bodyPr>
          <a:lstStyle>
            <a:lvl1pPr marL="0" indent="0">
              <a:buNone/>
              <a:defRPr sz="1400"/>
            </a:lvl1pPr>
          </a:lstStyle>
          <a:p>
            <a:pPr lvl="0"/>
            <a:r>
              <a:rPr lang="en-US"/>
              <a:t>Click to edit Master text styles</a:t>
            </a:r>
          </a:p>
        </p:txBody>
      </p:sp>
      <p:sp>
        <p:nvSpPr>
          <p:cNvPr id="13" name="Text Placeholder 10">
            <a:extLst>
              <a:ext uri="{FF2B5EF4-FFF2-40B4-BE49-F238E27FC236}">
                <a16:creationId xmlns:a16="http://schemas.microsoft.com/office/drawing/2014/main" id="{28068902-164E-AD2C-F1DB-AA0246F8CE63}"/>
              </a:ext>
            </a:extLst>
          </p:cNvPr>
          <p:cNvSpPr>
            <a:spLocks noGrp="1"/>
          </p:cNvSpPr>
          <p:nvPr>
            <p:ph type="body" sz="quarter" idx="22" hasCustomPrompt="1"/>
          </p:nvPr>
        </p:nvSpPr>
        <p:spPr>
          <a:xfrm>
            <a:off x="4225707" y="1233488"/>
            <a:ext cx="3420233" cy="4184146"/>
          </a:xfrm>
        </p:spPr>
        <p:txBody>
          <a:bodyPr>
            <a:noAutofit/>
          </a:bodyPr>
          <a:lstStyle>
            <a:lvl1pPr marL="0" indent="0">
              <a:buNone/>
              <a:defRPr sz="1400"/>
            </a:lvl1pPr>
          </a:lstStyle>
          <a:p>
            <a:pPr lvl="0"/>
            <a:r>
              <a:rPr lang="en-US" dirty="0"/>
              <a:t>Click to add text</a:t>
            </a:r>
            <a:br>
              <a:rPr lang="en-US" dirty="0"/>
            </a:br>
            <a:r>
              <a:rPr lang="en-US" sz="1200" i="1" dirty="0"/>
              <a:t>Level</a:t>
            </a:r>
            <a:endParaRPr lang="en-US" dirty="0"/>
          </a:p>
        </p:txBody>
      </p:sp>
      <p:sp>
        <p:nvSpPr>
          <p:cNvPr id="7" name="Tijdelijke aanduiding voor tekst 3">
            <a:extLst>
              <a:ext uri="{FF2B5EF4-FFF2-40B4-BE49-F238E27FC236}">
                <a16:creationId xmlns:a16="http://schemas.microsoft.com/office/drawing/2014/main" id="{77D22447-1FCB-485B-9F1B-C1B0DB4722A3}"/>
              </a:ext>
            </a:extLst>
          </p:cNvPr>
          <p:cNvSpPr>
            <a:spLocks noGrp="1"/>
          </p:cNvSpPr>
          <p:nvPr>
            <p:ph type="body" sz="quarter" idx="18" hasCustomPrompt="1"/>
          </p:nvPr>
        </p:nvSpPr>
        <p:spPr>
          <a:xfrm>
            <a:off x="371475" y="368301"/>
            <a:ext cx="511200" cy="4752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9" name="Date Placeholder 8">
            <a:extLst>
              <a:ext uri="{FF2B5EF4-FFF2-40B4-BE49-F238E27FC236}">
                <a16:creationId xmlns:a16="http://schemas.microsoft.com/office/drawing/2014/main" id="{CC17F4AE-07EA-DFB7-A30B-76D84AB264EF}"/>
              </a:ext>
            </a:extLst>
          </p:cNvPr>
          <p:cNvSpPr>
            <a:spLocks noGrp="1"/>
          </p:cNvSpPr>
          <p:nvPr>
            <p:ph type="dt" sz="half" idx="23"/>
          </p:nvPr>
        </p:nvSpPr>
        <p:spPr/>
        <p:txBody>
          <a:bodyPr/>
          <a:lstStyle/>
          <a:p>
            <a:r>
              <a:rPr lang="en-US"/>
              <a:t>xDatex</a:t>
            </a:r>
            <a:endParaRPr lang="en-BE" dirty="0"/>
          </a:p>
        </p:txBody>
      </p:sp>
      <p:sp>
        <p:nvSpPr>
          <p:cNvPr id="11" name="Footer Placeholder 10">
            <a:extLst>
              <a:ext uri="{FF2B5EF4-FFF2-40B4-BE49-F238E27FC236}">
                <a16:creationId xmlns:a16="http://schemas.microsoft.com/office/drawing/2014/main" id="{78BF1810-75EC-0C54-960F-342876A9EACA}"/>
              </a:ext>
            </a:extLst>
          </p:cNvPr>
          <p:cNvSpPr>
            <a:spLocks noGrp="1"/>
          </p:cNvSpPr>
          <p:nvPr>
            <p:ph type="ftr" sz="quarter" idx="24"/>
          </p:nvPr>
        </p:nvSpPr>
        <p:spPr/>
        <p:txBody>
          <a:bodyPr/>
          <a:lstStyle/>
          <a:p>
            <a:pPr algn="r"/>
            <a:r>
              <a:rPr lang="en-GB"/>
              <a:t>Marketing document</a:t>
            </a:r>
            <a:endParaRPr lang="en-GB" dirty="0"/>
          </a:p>
        </p:txBody>
      </p:sp>
      <p:sp>
        <p:nvSpPr>
          <p:cNvPr id="14" name="Slide Number Placeholder 13">
            <a:extLst>
              <a:ext uri="{FF2B5EF4-FFF2-40B4-BE49-F238E27FC236}">
                <a16:creationId xmlns:a16="http://schemas.microsoft.com/office/drawing/2014/main" id="{4270CCE9-C298-9E4E-6572-2F03CDAB73AC}"/>
              </a:ext>
            </a:extLst>
          </p:cNvPr>
          <p:cNvSpPr>
            <a:spLocks noGrp="1"/>
          </p:cNvSpPr>
          <p:nvPr>
            <p:ph type="sldNum" sz="quarter" idx="25"/>
          </p:nvPr>
        </p:nvSpPr>
        <p:spPr/>
        <p:txBody>
          <a:bodyPr/>
          <a:lstStyle>
            <a:lvl1pPr>
              <a:defRPr>
                <a:solidFill>
                  <a:schemeClr val="bg1"/>
                </a:solidFill>
              </a:defRPr>
            </a:lvl1pPr>
          </a:lstStyle>
          <a:p>
            <a:fld id="{24DB0E8F-62D4-6F41-B962-167F75469561}" type="slidenum">
              <a:rPr lang="en-GB" smtClean="0"/>
              <a:pPr/>
              <a:t>‹#›</a:t>
            </a:fld>
            <a:endParaRPr lang="en-GB" dirty="0"/>
          </a:p>
        </p:txBody>
      </p:sp>
      <p:sp>
        <p:nvSpPr>
          <p:cNvPr id="16" name="Tijdelijke aanduiding voor tekst 12">
            <a:extLst>
              <a:ext uri="{FF2B5EF4-FFF2-40B4-BE49-F238E27FC236}">
                <a16:creationId xmlns:a16="http://schemas.microsoft.com/office/drawing/2014/main" id="{F07DFC41-3506-0B23-D969-51EA820DFDAA}"/>
              </a:ext>
            </a:extLst>
          </p:cNvPr>
          <p:cNvSpPr>
            <a:spLocks noGrp="1"/>
          </p:cNvSpPr>
          <p:nvPr>
            <p:ph type="body" sz="quarter" idx="26"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17" name="TextBox 8">
            <a:extLst>
              <a:ext uri="{FF2B5EF4-FFF2-40B4-BE49-F238E27FC236}">
                <a16:creationId xmlns:a16="http://schemas.microsoft.com/office/drawing/2014/main" id="{D29DF708-36F4-7205-87D3-EAEC74F4140C}"/>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625206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Process Step_content">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4B40D69E-FC54-DA29-95E1-546026BDC48C}"/>
              </a:ext>
            </a:extLst>
          </p:cNvPr>
          <p:cNvSpPr>
            <a:spLocks noGrp="1"/>
          </p:cNvSpPr>
          <p:nvPr>
            <p:ph type="pic" sz="quarter" idx="16" hasCustomPrompt="1"/>
          </p:nvPr>
        </p:nvSpPr>
        <p:spPr>
          <a:xfrm>
            <a:off x="0" y="-636104"/>
            <a:ext cx="3807474" cy="7494104"/>
          </a:xfrm>
          <a:solidFill>
            <a:schemeClr val="bg1">
              <a:lumMod val="95000"/>
            </a:schemeClr>
          </a:solidFill>
        </p:spPr>
        <p:txBody>
          <a:bodyPr tIns="180000" anchor="t"/>
          <a:lstStyle>
            <a:lvl1pPr marL="0" indent="0" algn="ctr">
              <a:buNone/>
              <a:defRPr/>
            </a:lvl1pPr>
          </a:lstStyle>
          <a:p>
            <a:r>
              <a:rPr lang="nl-BE" dirty="0"/>
              <a:t>Insert image</a:t>
            </a:r>
            <a:endParaRPr lang="en-BE" dirty="0"/>
          </a:p>
        </p:txBody>
      </p:sp>
      <p:sp>
        <p:nvSpPr>
          <p:cNvPr id="8" name="Tijdelijke aanduiding voor tekst 7">
            <a:extLst>
              <a:ext uri="{FF2B5EF4-FFF2-40B4-BE49-F238E27FC236}">
                <a16:creationId xmlns:a16="http://schemas.microsoft.com/office/drawing/2014/main" id="{16D34E6C-B873-A87F-C0EE-68A43CEFB959}"/>
              </a:ext>
            </a:extLst>
          </p:cNvPr>
          <p:cNvSpPr>
            <a:spLocks noGrp="1"/>
          </p:cNvSpPr>
          <p:nvPr>
            <p:ph type="body" sz="quarter" idx="22" hasCustomPrompt="1"/>
          </p:nvPr>
        </p:nvSpPr>
        <p:spPr>
          <a:xfrm>
            <a:off x="-18256" y="0"/>
            <a:ext cx="3825730" cy="6857999"/>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10" name="Picture Placeholder 8">
            <a:extLst>
              <a:ext uri="{FF2B5EF4-FFF2-40B4-BE49-F238E27FC236}">
                <a16:creationId xmlns:a16="http://schemas.microsoft.com/office/drawing/2014/main" id="{4F447513-CEE5-B36E-B580-2C2FEBF72C9B}"/>
              </a:ext>
            </a:extLst>
          </p:cNvPr>
          <p:cNvSpPr>
            <a:spLocks noGrp="1"/>
          </p:cNvSpPr>
          <p:nvPr>
            <p:ph type="pic" sz="quarter" idx="11" hasCustomPrompt="1"/>
          </p:nvPr>
        </p:nvSpPr>
        <p:spPr>
          <a:xfrm>
            <a:off x="270164" y="2043113"/>
            <a:ext cx="828000" cy="828000"/>
          </a:xfrm>
        </p:spPr>
        <p:txBody>
          <a:bodyPr>
            <a:noAutofit/>
          </a:bodyPr>
          <a:lstStyle>
            <a:lvl1pPr marL="0" indent="0">
              <a:buNone/>
              <a:defRPr sz="1400"/>
            </a:lvl1pPr>
          </a:lstStyle>
          <a:p>
            <a:r>
              <a:rPr lang="en-US" dirty="0"/>
              <a:t>number</a:t>
            </a:r>
          </a:p>
        </p:txBody>
      </p:sp>
      <p:sp>
        <p:nvSpPr>
          <p:cNvPr id="12" name="Text Placeholder 11">
            <a:extLst>
              <a:ext uri="{FF2B5EF4-FFF2-40B4-BE49-F238E27FC236}">
                <a16:creationId xmlns:a16="http://schemas.microsoft.com/office/drawing/2014/main" id="{3AD51B2F-F65E-913E-276A-A2F1527E167D}"/>
              </a:ext>
            </a:extLst>
          </p:cNvPr>
          <p:cNvSpPr>
            <a:spLocks noGrp="1"/>
          </p:cNvSpPr>
          <p:nvPr>
            <p:ph type="body" sz="quarter" idx="12" hasCustomPrompt="1"/>
          </p:nvPr>
        </p:nvSpPr>
        <p:spPr>
          <a:xfrm>
            <a:off x="269875" y="3013075"/>
            <a:ext cx="3098800" cy="625475"/>
          </a:xfrm>
        </p:spPr>
        <p:txBody>
          <a:bodyPr lIns="90000">
            <a:noAutofit/>
          </a:bodyPr>
          <a:lstStyle>
            <a:lvl1pPr marL="0" indent="0">
              <a:buNone/>
              <a:defRPr sz="40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Title</a:t>
            </a:r>
          </a:p>
        </p:txBody>
      </p:sp>
      <p:sp>
        <p:nvSpPr>
          <p:cNvPr id="15" name="Text Placeholder 13">
            <a:extLst>
              <a:ext uri="{FF2B5EF4-FFF2-40B4-BE49-F238E27FC236}">
                <a16:creationId xmlns:a16="http://schemas.microsoft.com/office/drawing/2014/main" id="{DEA47BD0-2090-DE8F-FDA5-01786818DEE2}"/>
              </a:ext>
            </a:extLst>
          </p:cNvPr>
          <p:cNvSpPr>
            <a:spLocks noGrp="1"/>
          </p:cNvSpPr>
          <p:nvPr>
            <p:ph type="body" sz="quarter" idx="13" hasCustomPrompt="1"/>
          </p:nvPr>
        </p:nvSpPr>
        <p:spPr>
          <a:xfrm>
            <a:off x="269875" y="3900631"/>
            <a:ext cx="3098800" cy="625475"/>
          </a:xfrm>
        </p:spPr>
        <p:txBody>
          <a:bodyPr lIns="90000">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Subtitle</a:t>
            </a:r>
          </a:p>
        </p:txBody>
      </p:sp>
      <p:sp>
        <p:nvSpPr>
          <p:cNvPr id="6" name="Text Placeholder 4">
            <a:extLst>
              <a:ext uri="{FF2B5EF4-FFF2-40B4-BE49-F238E27FC236}">
                <a16:creationId xmlns:a16="http://schemas.microsoft.com/office/drawing/2014/main" id="{CCD8E806-4FFA-0753-F847-2EAC8C1EF995}"/>
              </a:ext>
            </a:extLst>
          </p:cNvPr>
          <p:cNvSpPr>
            <a:spLocks noGrp="1"/>
          </p:cNvSpPr>
          <p:nvPr>
            <p:ph type="body" sz="quarter" idx="21"/>
          </p:nvPr>
        </p:nvSpPr>
        <p:spPr>
          <a:xfrm>
            <a:off x="4967289" y="1731962"/>
            <a:ext cx="6153664" cy="4183645"/>
          </a:xfrm>
        </p:spPr>
        <p:txBody>
          <a:bodyPr>
            <a:normAutofit/>
          </a:bodyPr>
          <a:lstStyle>
            <a:lvl1pPr marL="0" indent="0">
              <a:buNone/>
              <a:defRPr sz="1400"/>
            </a:lvl1pPr>
          </a:lstStyle>
          <a:p>
            <a:pPr lvl="0"/>
            <a:r>
              <a:rPr lang="nl-NL"/>
              <a:t>Klikken om de tekststijl van het model te bewerken</a:t>
            </a:r>
          </a:p>
        </p:txBody>
      </p:sp>
      <p:sp>
        <p:nvSpPr>
          <p:cNvPr id="2" name="Text Placeholder 13">
            <a:extLst>
              <a:ext uri="{FF2B5EF4-FFF2-40B4-BE49-F238E27FC236}">
                <a16:creationId xmlns:a16="http://schemas.microsoft.com/office/drawing/2014/main" id="{3E51801A-C06F-C0BE-2F20-47F7AE7D0A6B}"/>
              </a:ext>
            </a:extLst>
          </p:cNvPr>
          <p:cNvSpPr>
            <a:spLocks noGrp="1"/>
          </p:cNvSpPr>
          <p:nvPr>
            <p:ph type="body" sz="quarter" idx="20" hasCustomPrompt="1"/>
          </p:nvPr>
        </p:nvSpPr>
        <p:spPr>
          <a:xfrm>
            <a:off x="4968010" y="1070472"/>
            <a:ext cx="6153664" cy="447675"/>
          </a:xfrm>
        </p:spPr>
        <p:txBody>
          <a:bodyPr>
            <a:noAutofit/>
          </a:bodyPr>
          <a:lstStyle>
            <a:lvl1pPr marL="0" indent="0">
              <a:buNone/>
              <a:defRPr sz="1400" b="1">
                <a:solidFill>
                  <a:schemeClr val="bg2"/>
                </a:solidFill>
              </a:defRPr>
            </a:lvl1pPr>
            <a:lvl5pPr>
              <a:defRPr/>
            </a:lvl5pPr>
          </a:lstStyle>
          <a:p>
            <a:pPr lvl="0"/>
            <a:r>
              <a:rPr lang="en-US" dirty="0"/>
              <a:t>Sub-Title</a:t>
            </a:r>
          </a:p>
        </p:txBody>
      </p:sp>
      <p:sp>
        <p:nvSpPr>
          <p:cNvPr id="4" name="Text Placeholder 13">
            <a:extLst>
              <a:ext uri="{FF2B5EF4-FFF2-40B4-BE49-F238E27FC236}">
                <a16:creationId xmlns:a16="http://schemas.microsoft.com/office/drawing/2014/main" id="{0E99C90A-8FA8-6CE2-B43F-525C2372669E}"/>
              </a:ext>
            </a:extLst>
          </p:cNvPr>
          <p:cNvSpPr>
            <a:spLocks noGrp="1"/>
          </p:cNvSpPr>
          <p:nvPr>
            <p:ph type="body" sz="quarter" idx="19" hasCustomPrompt="1"/>
          </p:nvPr>
        </p:nvSpPr>
        <p:spPr>
          <a:xfrm>
            <a:off x="4968010" y="625644"/>
            <a:ext cx="6153664" cy="447675"/>
          </a:xfrm>
        </p:spPr>
        <p:txBody>
          <a:bodyPr>
            <a:noAutofit/>
          </a:bodyPr>
          <a:lstStyle>
            <a:lvl1pPr marL="0" indent="0">
              <a:buNone/>
              <a:defRPr sz="2400"/>
            </a:lvl1pPr>
            <a:lvl5pPr>
              <a:defRPr/>
            </a:lvl5pPr>
          </a:lstStyle>
          <a:p>
            <a:pPr lvl="0"/>
            <a:r>
              <a:rPr lang="en-US" dirty="0"/>
              <a:t>Title</a:t>
            </a:r>
          </a:p>
        </p:txBody>
      </p:sp>
      <p:sp>
        <p:nvSpPr>
          <p:cNvPr id="9" name="Tijdelijke aanduiding voor tekst 3">
            <a:extLst>
              <a:ext uri="{FF2B5EF4-FFF2-40B4-BE49-F238E27FC236}">
                <a16:creationId xmlns:a16="http://schemas.microsoft.com/office/drawing/2014/main" id="{1C1AE9EC-F547-AE1A-99D8-26FAF5E0FB70}"/>
              </a:ext>
            </a:extLst>
          </p:cNvPr>
          <p:cNvSpPr>
            <a:spLocks noGrp="1"/>
          </p:cNvSpPr>
          <p:nvPr>
            <p:ph type="body" sz="quarter" idx="18" hasCustomPrompt="1"/>
          </p:nvPr>
        </p:nvSpPr>
        <p:spPr>
          <a:xfrm>
            <a:off x="371475" y="368301"/>
            <a:ext cx="511200" cy="4752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
        <p:nvSpPr>
          <p:cNvPr id="13" name="Tijdelijke aanduiding voor tekst 12">
            <a:extLst>
              <a:ext uri="{FF2B5EF4-FFF2-40B4-BE49-F238E27FC236}">
                <a16:creationId xmlns:a16="http://schemas.microsoft.com/office/drawing/2014/main" id="{8689DD9A-35BD-B27B-5C12-2A0D6CD24B48}"/>
              </a:ext>
            </a:extLst>
          </p:cNvPr>
          <p:cNvSpPr>
            <a:spLocks noGrp="1"/>
          </p:cNvSpPr>
          <p:nvPr>
            <p:ph type="body" sz="quarter" idx="23"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17" name="TextBox 8">
            <a:extLst>
              <a:ext uri="{FF2B5EF4-FFF2-40B4-BE49-F238E27FC236}">
                <a16:creationId xmlns:a16="http://schemas.microsoft.com/office/drawing/2014/main" id="{75A943CA-9A94-94C3-DECC-705A77B54817}"/>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19" name="Date Placeholder 18">
            <a:extLst>
              <a:ext uri="{FF2B5EF4-FFF2-40B4-BE49-F238E27FC236}">
                <a16:creationId xmlns:a16="http://schemas.microsoft.com/office/drawing/2014/main" id="{248CDB27-A275-CD94-BF00-AEAE8EF64847}"/>
              </a:ext>
            </a:extLst>
          </p:cNvPr>
          <p:cNvSpPr>
            <a:spLocks noGrp="1"/>
          </p:cNvSpPr>
          <p:nvPr>
            <p:ph type="dt" sz="half" idx="24"/>
          </p:nvPr>
        </p:nvSpPr>
        <p:spPr/>
        <p:txBody>
          <a:bodyPr/>
          <a:lstStyle/>
          <a:p>
            <a:r>
              <a:rPr lang="en-US"/>
              <a:t>xDatex</a:t>
            </a:r>
            <a:endParaRPr lang="en-BE" dirty="0"/>
          </a:p>
        </p:txBody>
      </p:sp>
      <p:sp>
        <p:nvSpPr>
          <p:cNvPr id="20" name="Footer Placeholder 19">
            <a:extLst>
              <a:ext uri="{FF2B5EF4-FFF2-40B4-BE49-F238E27FC236}">
                <a16:creationId xmlns:a16="http://schemas.microsoft.com/office/drawing/2014/main" id="{E27D92E5-FE8D-9C4E-1490-2EDFFA55F3D4}"/>
              </a:ext>
            </a:extLst>
          </p:cNvPr>
          <p:cNvSpPr>
            <a:spLocks noGrp="1"/>
          </p:cNvSpPr>
          <p:nvPr>
            <p:ph type="ftr" sz="quarter" idx="25"/>
          </p:nvPr>
        </p:nvSpPr>
        <p:spPr/>
        <p:txBody>
          <a:bodyPr/>
          <a:lstStyle/>
          <a:p>
            <a:pPr algn="r"/>
            <a:r>
              <a:rPr lang="en-GB"/>
              <a:t>Marketing document</a:t>
            </a:r>
            <a:endParaRPr lang="en-GB" dirty="0"/>
          </a:p>
        </p:txBody>
      </p:sp>
      <p:sp>
        <p:nvSpPr>
          <p:cNvPr id="21" name="Slide Number Placeholder 20">
            <a:extLst>
              <a:ext uri="{FF2B5EF4-FFF2-40B4-BE49-F238E27FC236}">
                <a16:creationId xmlns:a16="http://schemas.microsoft.com/office/drawing/2014/main" id="{0D849C50-08E6-E1F7-4A2C-D8EEBC9A5E42}"/>
              </a:ext>
            </a:extLst>
          </p:cNvPr>
          <p:cNvSpPr>
            <a:spLocks noGrp="1"/>
          </p:cNvSpPr>
          <p:nvPr>
            <p:ph type="sldNum" sz="quarter" idx="26"/>
          </p:nvPr>
        </p:nvSpPr>
        <p:spPr/>
        <p:txBody>
          <a:bodyPr/>
          <a:lstStyle>
            <a:lvl1pPr>
              <a:defRPr>
                <a:solidFill>
                  <a:schemeClr val="bg1"/>
                </a:solidFill>
              </a:defRPr>
            </a:lvl1p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3298905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Process Steps_5">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0733975-77BA-DDF4-1A71-605366C8047B}"/>
              </a:ext>
            </a:extLst>
          </p:cNvPr>
          <p:cNvSpPr>
            <a:spLocks noGrp="1" noChangeAspect="1"/>
          </p:cNvSpPr>
          <p:nvPr>
            <p:ph type="pic" sz="quarter" idx="24" hasCustomPrompt="1"/>
          </p:nvPr>
        </p:nvSpPr>
        <p:spPr>
          <a:xfrm>
            <a:off x="2478366" y="1244032"/>
            <a:ext cx="2437200" cy="4767613"/>
          </a:xfrm>
          <a:solidFill>
            <a:srgbClr val="5C7096"/>
          </a:solidFill>
        </p:spPr>
        <p:txBody>
          <a:bodyPr anchor="b">
            <a:normAutofit/>
          </a:bodyPr>
          <a:lstStyle>
            <a:lvl1pPr marL="0" indent="0" algn="ctr">
              <a:buNone/>
              <a:defRPr sz="2000">
                <a:solidFill>
                  <a:schemeClr val="bg1"/>
                </a:solidFill>
              </a:defRPr>
            </a:lvl1pPr>
          </a:lstStyle>
          <a:p>
            <a:r>
              <a:rPr lang="en-US" dirty="0"/>
              <a:t>Insert image</a:t>
            </a:r>
          </a:p>
        </p:txBody>
      </p:sp>
      <p:sp>
        <p:nvSpPr>
          <p:cNvPr id="15" name="Tijdelijke aanduiding voor tekst 7">
            <a:extLst>
              <a:ext uri="{FF2B5EF4-FFF2-40B4-BE49-F238E27FC236}">
                <a16:creationId xmlns:a16="http://schemas.microsoft.com/office/drawing/2014/main" id="{BE98CD58-D39D-116C-27CB-EC33593FAE75}"/>
              </a:ext>
            </a:extLst>
          </p:cNvPr>
          <p:cNvSpPr>
            <a:spLocks noGrp="1"/>
          </p:cNvSpPr>
          <p:nvPr>
            <p:ph type="body" sz="quarter" idx="22" hasCustomPrompt="1"/>
          </p:nvPr>
        </p:nvSpPr>
        <p:spPr>
          <a:xfrm>
            <a:off x="2443619" y="1299865"/>
            <a:ext cx="2437153" cy="4767613"/>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10" name="Rectangle 9">
            <a:extLst>
              <a:ext uri="{FF2B5EF4-FFF2-40B4-BE49-F238E27FC236}">
                <a16:creationId xmlns:a16="http://schemas.microsoft.com/office/drawing/2014/main" id="{80C2DAFA-0F35-7ADA-E41F-B51130F42123}"/>
              </a:ext>
            </a:extLst>
          </p:cNvPr>
          <p:cNvSpPr/>
          <p:nvPr userDrawn="1"/>
        </p:nvSpPr>
        <p:spPr>
          <a:xfrm>
            <a:off x="4878893" y="1236400"/>
            <a:ext cx="2450432" cy="4838712"/>
          </a:xfrm>
          <a:prstGeom prst="rect">
            <a:avLst/>
          </a:prstGeom>
          <a:solidFill>
            <a:srgbClr val="889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BAE80F11-2F51-4D66-853F-538E338D50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3" name="Rectangle 2">
            <a:extLst>
              <a:ext uri="{FF2B5EF4-FFF2-40B4-BE49-F238E27FC236}">
                <a16:creationId xmlns:a16="http://schemas.microsoft.com/office/drawing/2014/main" id="{7ABCBF27-E8FE-9E7D-9D88-1E426F73E94E}"/>
              </a:ext>
            </a:extLst>
          </p:cNvPr>
          <p:cNvSpPr/>
          <p:nvPr userDrawn="1"/>
        </p:nvSpPr>
        <p:spPr>
          <a:xfrm>
            <a:off x="9765907" y="1235353"/>
            <a:ext cx="2437200" cy="4838712"/>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id="{138B8E85-011D-400E-AF3C-B1F4444D6A32}"/>
              </a:ext>
            </a:extLst>
          </p:cNvPr>
          <p:cNvSpPr>
            <a:spLocks noGrp="1"/>
          </p:cNvSpPr>
          <p:nvPr>
            <p:ph type="title" hasCustomPrompt="1"/>
          </p:nvPr>
        </p:nvSpPr>
        <p:spPr>
          <a:xfrm>
            <a:off x="1503946" y="303789"/>
            <a:ext cx="8987591" cy="604622"/>
          </a:xfrm>
        </p:spPr>
        <p:txBody>
          <a:bodyPr>
            <a:noAutofit/>
          </a:bodyPr>
          <a:lstStyle>
            <a:lvl1pPr>
              <a:tabLst>
                <a:tab pos="1250950" algn="l"/>
              </a:tabLst>
              <a:defRPr sz="4000" b="1" spc="0" baseline="0">
                <a:solidFill>
                  <a:schemeClr val="tx1"/>
                </a:solidFill>
              </a:defRPr>
            </a:lvl1pPr>
          </a:lstStyle>
          <a:p>
            <a:r>
              <a:rPr lang="en-US" dirty="0"/>
              <a:t>Title</a:t>
            </a:r>
            <a:endParaRPr lang="en-BE" dirty="0"/>
          </a:p>
        </p:txBody>
      </p:sp>
      <p:sp>
        <p:nvSpPr>
          <p:cNvPr id="4" name="Rectangle 3">
            <a:extLst>
              <a:ext uri="{FF2B5EF4-FFF2-40B4-BE49-F238E27FC236}">
                <a16:creationId xmlns:a16="http://schemas.microsoft.com/office/drawing/2014/main" id="{FE44C750-1CC7-175B-3105-2FAF8D2918F0}"/>
              </a:ext>
            </a:extLst>
          </p:cNvPr>
          <p:cNvSpPr/>
          <p:nvPr userDrawn="1"/>
        </p:nvSpPr>
        <p:spPr>
          <a:xfrm>
            <a:off x="-2130" y="1235354"/>
            <a:ext cx="2480472" cy="4832124"/>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AE5FCD-96B4-243B-652F-F9C31460799D}"/>
              </a:ext>
            </a:extLst>
          </p:cNvPr>
          <p:cNvSpPr/>
          <p:nvPr userDrawn="1"/>
        </p:nvSpPr>
        <p:spPr>
          <a:xfrm>
            <a:off x="2478366" y="1244033"/>
            <a:ext cx="2402430" cy="4823446"/>
          </a:xfrm>
          <a:prstGeom prst="rect">
            <a:avLst/>
          </a:prstGeom>
          <a:solidFill>
            <a:srgbClr val="B8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9">
            <a:extLst>
              <a:ext uri="{FF2B5EF4-FFF2-40B4-BE49-F238E27FC236}">
                <a16:creationId xmlns:a16="http://schemas.microsoft.com/office/drawing/2014/main" id="{AA3A70AE-D05D-1CF2-5605-C8C1D2650EFF}"/>
              </a:ext>
            </a:extLst>
          </p:cNvPr>
          <p:cNvSpPr>
            <a:spLocks noGrp="1"/>
          </p:cNvSpPr>
          <p:nvPr>
            <p:ph type="body" sz="quarter" idx="35" hasCustomPrompt="1"/>
          </p:nvPr>
        </p:nvSpPr>
        <p:spPr>
          <a:xfrm>
            <a:off x="9971048" y="3385574"/>
            <a:ext cx="2004704" cy="569913"/>
          </a:xfrm>
        </p:spPr>
        <p:txBody>
          <a:bodyPr>
            <a:noAutofit/>
          </a:bodyPr>
          <a:lstStyle>
            <a:lvl1pPr marL="0" indent="0" algn="ctr">
              <a:buNone/>
              <a:defRPr sz="2400" b="1">
                <a:solidFill>
                  <a:schemeClr val="tx1"/>
                </a:solidFill>
              </a:defRPr>
            </a:lvl1pPr>
          </a:lstStyle>
          <a:p>
            <a:pPr lvl="0"/>
            <a:r>
              <a:rPr lang="en-US" dirty="0"/>
              <a:t>Step Title</a:t>
            </a:r>
          </a:p>
        </p:txBody>
      </p:sp>
      <p:sp>
        <p:nvSpPr>
          <p:cNvPr id="43" name="Text Placeholder 29">
            <a:extLst>
              <a:ext uri="{FF2B5EF4-FFF2-40B4-BE49-F238E27FC236}">
                <a16:creationId xmlns:a16="http://schemas.microsoft.com/office/drawing/2014/main" id="{A3909D82-8DA3-5819-D57F-EC06188AD112}"/>
              </a:ext>
            </a:extLst>
          </p:cNvPr>
          <p:cNvSpPr>
            <a:spLocks noGrp="1"/>
          </p:cNvSpPr>
          <p:nvPr>
            <p:ph type="body" sz="quarter" idx="36" hasCustomPrompt="1"/>
          </p:nvPr>
        </p:nvSpPr>
        <p:spPr>
          <a:xfrm>
            <a:off x="9971048" y="4283739"/>
            <a:ext cx="2004704" cy="1552857"/>
          </a:xfrm>
          <a:ln>
            <a:noFill/>
          </a:ln>
        </p:spPr>
        <p:txBody>
          <a:bodyPr>
            <a:noAutofit/>
          </a:bodyPr>
          <a:lstStyle>
            <a:lvl1pPr marL="0" indent="0" algn="ctr">
              <a:buNone/>
              <a:defRPr sz="1400">
                <a:solidFill>
                  <a:schemeClr val="tx1"/>
                </a:solidFill>
              </a:defRPr>
            </a:lvl1pPr>
          </a:lstStyle>
          <a:p>
            <a:pPr lvl="0"/>
            <a:r>
              <a:rPr lang="en-US" dirty="0"/>
              <a:t>Content</a:t>
            </a:r>
          </a:p>
        </p:txBody>
      </p:sp>
      <p:sp>
        <p:nvSpPr>
          <p:cNvPr id="12" name="Text Placeholder 29">
            <a:extLst>
              <a:ext uri="{FF2B5EF4-FFF2-40B4-BE49-F238E27FC236}">
                <a16:creationId xmlns:a16="http://schemas.microsoft.com/office/drawing/2014/main" id="{8449F549-99D5-C71F-7C71-F142F0FDA25A}"/>
              </a:ext>
            </a:extLst>
          </p:cNvPr>
          <p:cNvSpPr>
            <a:spLocks noGrp="1"/>
          </p:cNvSpPr>
          <p:nvPr>
            <p:ph type="body" sz="quarter" idx="38" hasCustomPrompt="1"/>
          </p:nvPr>
        </p:nvSpPr>
        <p:spPr>
          <a:xfrm>
            <a:off x="7537260" y="3385574"/>
            <a:ext cx="2004704" cy="569913"/>
          </a:xfrm>
        </p:spPr>
        <p:txBody>
          <a:bodyPr>
            <a:noAutofit/>
          </a:bodyPr>
          <a:lstStyle>
            <a:lvl1pPr marL="0" indent="0" algn="ctr">
              <a:buNone/>
              <a:defRPr sz="2400" b="1">
                <a:solidFill>
                  <a:schemeClr val="tx1"/>
                </a:solidFill>
              </a:defRPr>
            </a:lvl1pPr>
          </a:lstStyle>
          <a:p>
            <a:pPr lvl="0"/>
            <a:r>
              <a:rPr lang="en-US" dirty="0"/>
              <a:t>Step Title</a:t>
            </a:r>
          </a:p>
        </p:txBody>
      </p:sp>
      <p:sp>
        <p:nvSpPr>
          <p:cNvPr id="13" name="Text Placeholder 29">
            <a:extLst>
              <a:ext uri="{FF2B5EF4-FFF2-40B4-BE49-F238E27FC236}">
                <a16:creationId xmlns:a16="http://schemas.microsoft.com/office/drawing/2014/main" id="{8C5D3352-E9DA-68D7-307D-2ED7DFC1C94B}"/>
              </a:ext>
            </a:extLst>
          </p:cNvPr>
          <p:cNvSpPr>
            <a:spLocks noGrp="1"/>
          </p:cNvSpPr>
          <p:nvPr>
            <p:ph type="body" sz="quarter" idx="39" hasCustomPrompt="1"/>
          </p:nvPr>
        </p:nvSpPr>
        <p:spPr>
          <a:xfrm>
            <a:off x="7537260" y="4283739"/>
            <a:ext cx="2004704" cy="1552857"/>
          </a:xfrm>
        </p:spPr>
        <p:txBody>
          <a:bodyPr>
            <a:noAutofit/>
          </a:bodyPr>
          <a:lstStyle>
            <a:lvl1pPr marL="0" indent="0" algn="ctr">
              <a:buNone/>
              <a:defRPr sz="1400">
                <a:solidFill>
                  <a:schemeClr val="tx1"/>
                </a:solidFill>
              </a:defRPr>
            </a:lvl1pPr>
          </a:lstStyle>
          <a:p>
            <a:pPr lvl="0"/>
            <a:r>
              <a:rPr lang="en-US" dirty="0"/>
              <a:t>Content</a:t>
            </a:r>
          </a:p>
        </p:txBody>
      </p:sp>
      <p:sp>
        <p:nvSpPr>
          <p:cNvPr id="16" name="Text Placeholder 29">
            <a:extLst>
              <a:ext uri="{FF2B5EF4-FFF2-40B4-BE49-F238E27FC236}">
                <a16:creationId xmlns:a16="http://schemas.microsoft.com/office/drawing/2014/main" id="{3F5AE775-E4DB-30BA-D297-0BB192D4A8D6}"/>
              </a:ext>
            </a:extLst>
          </p:cNvPr>
          <p:cNvSpPr>
            <a:spLocks noGrp="1"/>
          </p:cNvSpPr>
          <p:nvPr>
            <p:ph type="body" sz="quarter" idx="41" hasCustomPrompt="1"/>
          </p:nvPr>
        </p:nvSpPr>
        <p:spPr>
          <a:xfrm>
            <a:off x="5093444" y="3385574"/>
            <a:ext cx="2004704" cy="569913"/>
          </a:xfrm>
        </p:spPr>
        <p:txBody>
          <a:bodyPr>
            <a:noAutofit/>
          </a:bodyPr>
          <a:lstStyle>
            <a:lvl1pPr marL="0" indent="0" algn="ctr">
              <a:buNone/>
              <a:defRPr sz="2400" b="1">
                <a:solidFill>
                  <a:schemeClr val="bg1"/>
                </a:solidFill>
              </a:defRPr>
            </a:lvl1pPr>
          </a:lstStyle>
          <a:p>
            <a:pPr lvl="0"/>
            <a:r>
              <a:rPr lang="en-US" dirty="0"/>
              <a:t>Step Title</a:t>
            </a:r>
          </a:p>
        </p:txBody>
      </p:sp>
      <p:sp>
        <p:nvSpPr>
          <p:cNvPr id="17" name="Text Placeholder 29">
            <a:extLst>
              <a:ext uri="{FF2B5EF4-FFF2-40B4-BE49-F238E27FC236}">
                <a16:creationId xmlns:a16="http://schemas.microsoft.com/office/drawing/2014/main" id="{8E10D696-BE01-D86B-D505-323B07E83907}"/>
              </a:ext>
            </a:extLst>
          </p:cNvPr>
          <p:cNvSpPr>
            <a:spLocks noGrp="1"/>
          </p:cNvSpPr>
          <p:nvPr>
            <p:ph type="body" sz="quarter" idx="42" hasCustomPrompt="1"/>
          </p:nvPr>
        </p:nvSpPr>
        <p:spPr>
          <a:xfrm>
            <a:off x="5093444" y="4283739"/>
            <a:ext cx="2004704" cy="1552857"/>
          </a:xfrm>
        </p:spPr>
        <p:txBody>
          <a:bodyPr>
            <a:noAutofit/>
          </a:bodyPr>
          <a:lstStyle>
            <a:lvl1pPr marL="0" indent="0" algn="ctr">
              <a:buNone/>
              <a:defRPr sz="1400">
                <a:solidFill>
                  <a:schemeClr val="bg1"/>
                </a:solidFill>
              </a:defRPr>
            </a:lvl1pPr>
          </a:lstStyle>
          <a:p>
            <a:pPr lvl="0"/>
            <a:r>
              <a:rPr lang="en-US" dirty="0"/>
              <a:t>Content</a:t>
            </a:r>
          </a:p>
        </p:txBody>
      </p:sp>
      <p:sp>
        <p:nvSpPr>
          <p:cNvPr id="19" name="Text Placeholder 29">
            <a:extLst>
              <a:ext uri="{FF2B5EF4-FFF2-40B4-BE49-F238E27FC236}">
                <a16:creationId xmlns:a16="http://schemas.microsoft.com/office/drawing/2014/main" id="{B171FF0D-6EF6-CEE7-B407-7D47C0957538}"/>
              </a:ext>
            </a:extLst>
          </p:cNvPr>
          <p:cNvSpPr>
            <a:spLocks noGrp="1"/>
          </p:cNvSpPr>
          <p:nvPr>
            <p:ph type="body" sz="quarter" idx="44" hasCustomPrompt="1"/>
          </p:nvPr>
        </p:nvSpPr>
        <p:spPr>
          <a:xfrm>
            <a:off x="2653424" y="3385574"/>
            <a:ext cx="2004704" cy="569913"/>
          </a:xfrm>
        </p:spPr>
        <p:txBody>
          <a:bodyPr>
            <a:noAutofit/>
          </a:bodyPr>
          <a:lstStyle>
            <a:lvl1pPr marL="0" indent="0" algn="ctr">
              <a:buNone/>
              <a:defRPr sz="2400" b="1">
                <a:solidFill>
                  <a:schemeClr val="bg1"/>
                </a:solidFill>
              </a:defRPr>
            </a:lvl1pPr>
          </a:lstStyle>
          <a:p>
            <a:pPr lvl="0"/>
            <a:r>
              <a:rPr lang="en-US" dirty="0"/>
              <a:t>Step Title</a:t>
            </a:r>
          </a:p>
        </p:txBody>
      </p:sp>
      <p:sp>
        <p:nvSpPr>
          <p:cNvPr id="20" name="Text Placeholder 29">
            <a:extLst>
              <a:ext uri="{FF2B5EF4-FFF2-40B4-BE49-F238E27FC236}">
                <a16:creationId xmlns:a16="http://schemas.microsoft.com/office/drawing/2014/main" id="{650F520E-99FA-F17E-362B-6BF2EDDEA28F}"/>
              </a:ext>
            </a:extLst>
          </p:cNvPr>
          <p:cNvSpPr>
            <a:spLocks noGrp="1"/>
          </p:cNvSpPr>
          <p:nvPr>
            <p:ph type="body" sz="quarter" idx="45" hasCustomPrompt="1"/>
          </p:nvPr>
        </p:nvSpPr>
        <p:spPr>
          <a:xfrm>
            <a:off x="2653424" y="4283739"/>
            <a:ext cx="2004704" cy="1552857"/>
          </a:xfrm>
        </p:spPr>
        <p:txBody>
          <a:bodyPr>
            <a:noAutofit/>
          </a:bodyPr>
          <a:lstStyle>
            <a:lvl1pPr marL="0" indent="0" algn="ctr">
              <a:buNone/>
              <a:defRPr sz="1400">
                <a:solidFill>
                  <a:schemeClr val="bg1"/>
                </a:solidFill>
              </a:defRPr>
            </a:lvl1pPr>
          </a:lstStyle>
          <a:p>
            <a:pPr lvl="0"/>
            <a:r>
              <a:rPr lang="en-US" dirty="0"/>
              <a:t>Content</a:t>
            </a:r>
          </a:p>
        </p:txBody>
      </p:sp>
      <p:sp>
        <p:nvSpPr>
          <p:cNvPr id="22" name="Picture Placeholder 23">
            <a:extLst>
              <a:ext uri="{FF2B5EF4-FFF2-40B4-BE49-F238E27FC236}">
                <a16:creationId xmlns:a16="http://schemas.microsoft.com/office/drawing/2014/main" id="{8B365903-06E8-F91E-F427-24D9FA595A9A}"/>
              </a:ext>
            </a:extLst>
          </p:cNvPr>
          <p:cNvSpPr>
            <a:spLocks noGrp="1"/>
          </p:cNvSpPr>
          <p:nvPr>
            <p:ph type="pic" sz="quarter" idx="46" hasCustomPrompt="1"/>
          </p:nvPr>
        </p:nvSpPr>
        <p:spPr>
          <a:xfrm>
            <a:off x="476285"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23" name="Text Placeholder 29">
            <a:extLst>
              <a:ext uri="{FF2B5EF4-FFF2-40B4-BE49-F238E27FC236}">
                <a16:creationId xmlns:a16="http://schemas.microsoft.com/office/drawing/2014/main" id="{08E0001A-2101-0E92-B119-9CED08304AF6}"/>
              </a:ext>
            </a:extLst>
          </p:cNvPr>
          <p:cNvSpPr>
            <a:spLocks noGrp="1"/>
          </p:cNvSpPr>
          <p:nvPr>
            <p:ph type="body" sz="quarter" idx="47" hasCustomPrompt="1"/>
          </p:nvPr>
        </p:nvSpPr>
        <p:spPr>
          <a:xfrm>
            <a:off x="216248" y="3385574"/>
            <a:ext cx="2004704" cy="569913"/>
          </a:xfrm>
        </p:spPr>
        <p:txBody>
          <a:bodyPr>
            <a:noAutofit/>
          </a:bodyPr>
          <a:lstStyle>
            <a:lvl1pPr marL="0" indent="0" algn="ctr">
              <a:buNone/>
              <a:defRPr sz="2400" b="1">
                <a:solidFill>
                  <a:schemeClr val="bg1"/>
                </a:solidFill>
              </a:defRPr>
            </a:lvl1pPr>
          </a:lstStyle>
          <a:p>
            <a:pPr lvl="0"/>
            <a:r>
              <a:rPr lang="en-US" dirty="0"/>
              <a:t>Step Title</a:t>
            </a:r>
          </a:p>
        </p:txBody>
      </p:sp>
      <p:sp>
        <p:nvSpPr>
          <p:cNvPr id="25" name="Text Placeholder 29">
            <a:extLst>
              <a:ext uri="{FF2B5EF4-FFF2-40B4-BE49-F238E27FC236}">
                <a16:creationId xmlns:a16="http://schemas.microsoft.com/office/drawing/2014/main" id="{ECB7EBE9-2659-50E6-DB69-9AF208B7C1E5}"/>
              </a:ext>
            </a:extLst>
          </p:cNvPr>
          <p:cNvSpPr>
            <a:spLocks noGrp="1"/>
          </p:cNvSpPr>
          <p:nvPr>
            <p:ph type="body" sz="quarter" idx="48" hasCustomPrompt="1"/>
          </p:nvPr>
        </p:nvSpPr>
        <p:spPr>
          <a:xfrm>
            <a:off x="216248" y="4283739"/>
            <a:ext cx="2004704" cy="1552857"/>
          </a:xfrm>
        </p:spPr>
        <p:txBody>
          <a:bodyPr>
            <a:noAutofit/>
          </a:bodyPr>
          <a:lstStyle>
            <a:lvl1pPr marL="0" indent="0" algn="ctr">
              <a:buNone/>
              <a:defRPr sz="1400">
                <a:solidFill>
                  <a:schemeClr val="bg1"/>
                </a:solidFill>
              </a:defRPr>
            </a:lvl1pPr>
          </a:lstStyle>
          <a:p>
            <a:pPr lvl="0"/>
            <a:r>
              <a:rPr lang="en-US" dirty="0"/>
              <a:t>Content</a:t>
            </a:r>
          </a:p>
        </p:txBody>
      </p:sp>
      <p:sp>
        <p:nvSpPr>
          <p:cNvPr id="7" name="Picture Placeholder 23">
            <a:extLst>
              <a:ext uri="{FF2B5EF4-FFF2-40B4-BE49-F238E27FC236}">
                <a16:creationId xmlns:a16="http://schemas.microsoft.com/office/drawing/2014/main" id="{D2D107D1-1C9C-03C8-8BC5-CB98761B9167}"/>
              </a:ext>
            </a:extLst>
          </p:cNvPr>
          <p:cNvSpPr>
            <a:spLocks noGrp="1"/>
          </p:cNvSpPr>
          <p:nvPr>
            <p:ph type="pic" sz="quarter" idx="49" hasCustomPrompt="1"/>
          </p:nvPr>
        </p:nvSpPr>
        <p:spPr>
          <a:xfrm>
            <a:off x="2913461"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8" name="Picture Placeholder 23">
            <a:extLst>
              <a:ext uri="{FF2B5EF4-FFF2-40B4-BE49-F238E27FC236}">
                <a16:creationId xmlns:a16="http://schemas.microsoft.com/office/drawing/2014/main" id="{D2DC7CC2-C18A-F755-3B0C-A5C754A2F9AA}"/>
              </a:ext>
            </a:extLst>
          </p:cNvPr>
          <p:cNvSpPr>
            <a:spLocks noGrp="1"/>
          </p:cNvSpPr>
          <p:nvPr>
            <p:ph type="pic" sz="quarter" idx="50" hasCustomPrompt="1"/>
          </p:nvPr>
        </p:nvSpPr>
        <p:spPr>
          <a:xfrm>
            <a:off x="5353481"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9" name="Picture Placeholder 23">
            <a:extLst>
              <a:ext uri="{FF2B5EF4-FFF2-40B4-BE49-F238E27FC236}">
                <a16:creationId xmlns:a16="http://schemas.microsoft.com/office/drawing/2014/main" id="{26DD6D2B-B591-8AF4-9AEF-CD3C24879347}"/>
              </a:ext>
            </a:extLst>
          </p:cNvPr>
          <p:cNvSpPr>
            <a:spLocks noGrp="1"/>
          </p:cNvSpPr>
          <p:nvPr>
            <p:ph type="pic" sz="quarter" idx="51" hasCustomPrompt="1"/>
          </p:nvPr>
        </p:nvSpPr>
        <p:spPr>
          <a:xfrm>
            <a:off x="7797297" y="1661022"/>
            <a:ext cx="1484631" cy="1484631"/>
          </a:xfrm>
        </p:spPr>
        <p:txBody>
          <a:bodyPr>
            <a:normAutofit/>
          </a:bodyPr>
          <a:lstStyle>
            <a:lvl1pPr marL="0" indent="0">
              <a:buNone/>
              <a:defRPr sz="1800">
                <a:solidFill>
                  <a:schemeClr val="bg1"/>
                </a:solidFill>
              </a:defRPr>
            </a:lvl1pPr>
          </a:lstStyle>
          <a:p>
            <a:r>
              <a:rPr lang="en-US" dirty="0"/>
              <a:t>Number</a:t>
            </a:r>
          </a:p>
        </p:txBody>
      </p:sp>
      <p:sp>
        <p:nvSpPr>
          <p:cNvPr id="21" name="Picture Placeholder 23">
            <a:extLst>
              <a:ext uri="{FF2B5EF4-FFF2-40B4-BE49-F238E27FC236}">
                <a16:creationId xmlns:a16="http://schemas.microsoft.com/office/drawing/2014/main" id="{E6829020-172A-6EFE-D4E0-226FBBE68DA9}"/>
              </a:ext>
            </a:extLst>
          </p:cNvPr>
          <p:cNvSpPr>
            <a:spLocks noGrp="1"/>
          </p:cNvSpPr>
          <p:nvPr>
            <p:ph type="pic" sz="quarter" idx="52" hasCustomPrompt="1"/>
          </p:nvPr>
        </p:nvSpPr>
        <p:spPr>
          <a:xfrm>
            <a:off x="10231085" y="1661022"/>
            <a:ext cx="1484631" cy="1484631"/>
          </a:xfrm>
          <a:ln>
            <a:noFill/>
          </a:ln>
        </p:spPr>
        <p:txBody>
          <a:bodyPr>
            <a:normAutofit/>
          </a:bodyPr>
          <a:lstStyle>
            <a:lvl1pPr marL="0" indent="0">
              <a:buNone/>
              <a:defRPr sz="1800">
                <a:solidFill>
                  <a:schemeClr val="bg1"/>
                </a:solidFill>
              </a:defRPr>
            </a:lvl1pPr>
          </a:lstStyle>
          <a:p>
            <a:r>
              <a:rPr lang="en-US" dirty="0"/>
              <a:t>Number</a:t>
            </a:r>
          </a:p>
        </p:txBody>
      </p:sp>
      <p:sp>
        <p:nvSpPr>
          <p:cNvPr id="6" name="Date Placeholder 5">
            <a:extLst>
              <a:ext uri="{FF2B5EF4-FFF2-40B4-BE49-F238E27FC236}">
                <a16:creationId xmlns:a16="http://schemas.microsoft.com/office/drawing/2014/main" id="{3905EEF3-72CD-0DC0-512D-3722327807D2}"/>
              </a:ext>
            </a:extLst>
          </p:cNvPr>
          <p:cNvSpPr>
            <a:spLocks noGrp="1"/>
          </p:cNvSpPr>
          <p:nvPr>
            <p:ph type="dt" sz="half" idx="53"/>
          </p:nvPr>
        </p:nvSpPr>
        <p:spPr/>
        <p:txBody>
          <a:bodyPr/>
          <a:lstStyle>
            <a:lvl1pPr>
              <a:defRPr>
                <a:solidFill>
                  <a:schemeClr val="tx1"/>
                </a:solidFill>
              </a:defRPr>
            </a:lvl1pPr>
          </a:lstStyle>
          <a:p>
            <a:r>
              <a:rPr lang="en-US"/>
              <a:t>xDatex</a:t>
            </a:r>
            <a:endParaRPr lang="en-BE" dirty="0"/>
          </a:p>
        </p:txBody>
      </p:sp>
      <p:sp>
        <p:nvSpPr>
          <p:cNvPr id="11" name="Footer Placeholder 10">
            <a:extLst>
              <a:ext uri="{FF2B5EF4-FFF2-40B4-BE49-F238E27FC236}">
                <a16:creationId xmlns:a16="http://schemas.microsoft.com/office/drawing/2014/main" id="{235AAE80-9D0E-193E-EDE9-505B45BA0887}"/>
              </a:ext>
            </a:extLst>
          </p:cNvPr>
          <p:cNvSpPr>
            <a:spLocks noGrp="1"/>
          </p:cNvSpPr>
          <p:nvPr>
            <p:ph type="ftr" sz="quarter" idx="54"/>
          </p:nvPr>
        </p:nvSpPr>
        <p:spPr/>
        <p:txBody>
          <a:bodyPr/>
          <a:lstStyle>
            <a:lvl1pPr>
              <a:defRPr>
                <a:solidFill>
                  <a:schemeClr val="tx1"/>
                </a:solidFill>
              </a:defRPr>
            </a:lvl1pPr>
          </a:lstStyle>
          <a:p>
            <a:pPr algn="r"/>
            <a:r>
              <a:rPr lang="en-US"/>
              <a:t>Marketing document</a:t>
            </a:r>
            <a:endParaRPr lang="en-US" dirty="0"/>
          </a:p>
        </p:txBody>
      </p:sp>
      <p:sp>
        <p:nvSpPr>
          <p:cNvPr id="18" name="Slide Number Placeholder 17">
            <a:extLst>
              <a:ext uri="{FF2B5EF4-FFF2-40B4-BE49-F238E27FC236}">
                <a16:creationId xmlns:a16="http://schemas.microsoft.com/office/drawing/2014/main" id="{A0784231-9151-0738-9196-4352F05567BF}"/>
              </a:ext>
            </a:extLst>
          </p:cNvPr>
          <p:cNvSpPr>
            <a:spLocks noGrp="1"/>
          </p:cNvSpPr>
          <p:nvPr>
            <p:ph type="sldNum" sz="quarter" idx="55"/>
          </p:nvPr>
        </p:nvSpPr>
        <p:spPr/>
        <p:txBody>
          <a:bodyPr/>
          <a:lstStyle>
            <a:lvl1pPr>
              <a:defRPr>
                <a:solidFill>
                  <a:schemeClr val="tx1"/>
                </a:solidFill>
              </a:defRPr>
            </a:lvl1pPr>
          </a:lstStyle>
          <a:p>
            <a:fld id="{24DB0E8F-62D4-6F41-B962-167F75469561}" type="slidenum">
              <a:rPr lang="en-GB" smtClean="0"/>
              <a:pPr/>
              <a:t>‹#›</a:t>
            </a:fld>
            <a:endParaRPr lang="en-GB" dirty="0"/>
          </a:p>
        </p:txBody>
      </p:sp>
      <p:sp>
        <p:nvSpPr>
          <p:cNvPr id="24" name="Tijdelijke aanduiding voor tekst 12">
            <a:extLst>
              <a:ext uri="{FF2B5EF4-FFF2-40B4-BE49-F238E27FC236}">
                <a16:creationId xmlns:a16="http://schemas.microsoft.com/office/drawing/2014/main" id="{35C360B2-A811-EF0B-8C79-34D4ADEDEEC3}"/>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28" name="TextBox 8">
            <a:extLst>
              <a:ext uri="{FF2B5EF4-FFF2-40B4-BE49-F238E27FC236}">
                <a16:creationId xmlns:a16="http://schemas.microsoft.com/office/drawing/2014/main" id="{3E4BD2BF-7737-3BD8-C92E-DFEDA0F89563}"/>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tx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tx1"/>
              </a:solidFill>
              <a:effectLst/>
              <a:uLnTx/>
              <a:uFillTx/>
              <a:latin typeface="Arial"/>
              <a:ea typeface="+mn-ea"/>
              <a:cs typeface="+mn-cs"/>
            </a:endParaRPr>
          </a:p>
        </p:txBody>
      </p:sp>
      <p:sp>
        <p:nvSpPr>
          <p:cNvPr id="29" name="Tijdelijke aanduiding voor tekst 12">
            <a:extLst>
              <a:ext uri="{FF2B5EF4-FFF2-40B4-BE49-F238E27FC236}">
                <a16:creationId xmlns:a16="http://schemas.microsoft.com/office/drawing/2014/main" id="{822C505F-35EA-39EA-9097-F4E785AC63F4}"/>
              </a:ext>
            </a:extLst>
          </p:cNvPr>
          <p:cNvSpPr>
            <a:spLocks noGrp="1"/>
          </p:cNvSpPr>
          <p:nvPr>
            <p:ph type="body" sz="quarter" idx="20"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2" name="Rectangle 1">
            <a:extLst>
              <a:ext uri="{FF2B5EF4-FFF2-40B4-BE49-F238E27FC236}">
                <a16:creationId xmlns:a16="http://schemas.microsoft.com/office/drawing/2014/main" id="{B9DD747A-6A16-C826-C365-8C224E2F3F0D}"/>
              </a:ext>
            </a:extLst>
          </p:cNvPr>
          <p:cNvSpPr/>
          <p:nvPr userDrawn="1"/>
        </p:nvSpPr>
        <p:spPr>
          <a:xfrm>
            <a:off x="7325667" y="1235351"/>
            <a:ext cx="2450432" cy="4838713"/>
          </a:xfrm>
          <a:prstGeom prst="rect">
            <a:avLst/>
          </a:prstGeom>
          <a:solidFill>
            <a:srgbClr val="415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23">
            <a:extLst>
              <a:ext uri="{FF2B5EF4-FFF2-40B4-BE49-F238E27FC236}">
                <a16:creationId xmlns:a16="http://schemas.microsoft.com/office/drawing/2014/main" id="{B4A7FF0A-8517-97F6-5207-91F0313A38C9}"/>
              </a:ext>
            </a:extLst>
          </p:cNvPr>
          <p:cNvSpPr>
            <a:spLocks noGrp="1"/>
          </p:cNvSpPr>
          <p:nvPr>
            <p:ph type="pic" sz="quarter" idx="56" hasCustomPrompt="1"/>
          </p:nvPr>
        </p:nvSpPr>
        <p:spPr>
          <a:xfrm>
            <a:off x="7830296" y="1644626"/>
            <a:ext cx="1484631" cy="1484631"/>
          </a:xfrm>
        </p:spPr>
        <p:txBody>
          <a:bodyPr>
            <a:normAutofit/>
          </a:bodyPr>
          <a:lstStyle>
            <a:lvl1pPr marL="0" indent="0">
              <a:buNone/>
              <a:defRPr sz="1800">
                <a:solidFill>
                  <a:schemeClr val="bg1"/>
                </a:solidFill>
              </a:defRPr>
            </a:lvl1pPr>
          </a:lstStyle>
          <a:p>
            <a:r>
              <a:rPr lang="en-US" dirty="0"/>
              <a:t>Number</a:t>
            </a:r>
          </a:p>
        </p:txBody>
      </p:sp>
    </p:spTree>
    <p:extLst>
      <p:ext uri="{BB962C8B-B14F-4D97-AF65-F5344CB8AC3E}">
        <p14:creationId xmlns:p14="http://schemas.microsoft.com/office/powerpoint/2010/main" val="345985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am Slid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AB4E6CD-6668-4D4B-A945-C195553F55B9}"/>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13" name="Text Placeholder 12">
            <a:extLst>
              <a:ext uri="{FF2B5EF4-FFF2-40B4-BE49-F238E27FC236}">
                <a16:creationId xmlns:a16="http://schemas.microsoft.com/office/drawing/2014/main" id="{6048E08C-AC0D-4CB6-AF8A-A3D87300DFC6}"/>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3" name="Date Placeholder 2">
            <a:extLst>
              <a:ext uri="{FF2B5EF4-FFF2-40B4-BE49-F238E27FC236}">
                <a16:creationId xmlns:a16="http://schemas.microsoft.com/office/drawing/2014/main" id="{5044B0F5-5338-F4D7-1FE2-D16F046D5AC8}"/>
              </a:ext>
            </a:extLst>
          </p:cNvPr>
          <p:cNvSpPr>
            <a:spLocks noGrp="1"/>
          </p:cNvSpPr>
          <p:nvPr>
            <p:ph type="dt" sz="half" idx="15"/>
          </p:nvPr>
        </p:nvSpPr>
        <p:spPr/>
        <p:txBody>
          <a:bodyPr/>
          <a:lstStyle/>
          <a:p>
            <a:r>
              <a:rPr lang="fr-FR"/>
              <a:t>August 2024</a:t>
            </a:r>
            <a:endParaRPr lang="en-BE" dirty="0"/>
          </a:p>
        </p:txBody>
      </p:sp>
      <p:sp>
        <p:nvSpPr>
          <p:cNvPr id="6" name="Slide Number Placeholder 5">
            <a:extLst>
              <a:ext uri="{FF2B5EF4-FFF2-40B4-BE49-F238E27FC236}">
                <a16:creationId xmlns:a16="http://schemas.microsoft.com/office/drawing/2014/main" id="{5D1F3714-D3E5-E08D-3447-224E7A04AC22}"/>
              </a:ext>
            </a:extLst>
          </p:cNvPr>
          <p:cNvSpPr>
            <a:spLocks noGrp="1"/>
          </p:cNvSpPr>
          <p:nvPr>
            <p:ph type="sldNum" sz="quarter" idx="17"/>
          </p:nvPr>
        </p:nvSpPr>
        <p:spPr/>
        <p:txBody>
          <a:bodyPr/>
          <a:lstStyle/>
          <a:p>
            <a:fld id="{24DB0E8F-62D4-6F41-B962-167F75469561}" type="slidenum">
              <a:rPr lang="en-GB" smtClean="0"/>
              <a:pPr/>
              <a:t>‹#›</a:t>
            </a:fld>
            <a:endParaRPr lang="en-GB" dirty="0"/>
          </a:p>
        </p:txBody>
      </p:sp>
      <p:sp>
        <p:nvSpPr>
          <p:cNvPr id="2" name="Tijdelijke aanduiding voor tekst 3">
            <a:extLst>
              <a:ext uri="{FF2B5EF4-FFF2-40B4-BE49-F238E27FC236}">
                <a16:creationId xmlns:a16="http://schemas.microsoft.com/office/drawing/2014/main" id="{AB07A743-2DC8-C523-35AA-388CDA6AA3EB}"/>
              </a:ext>
            </a:extLst>
          </p:cNvPr>
          <p:cNvSpPr>
            <a:spLocks noGrp="1"/>
          </p:cNvSpPr>
          <p:nvPr>
            <p:ph type="body" sz="quarter" idx="18" hasCustomPrompt="1"/>
          </p:nvPr>
        </p:nvSpPr>
        <p:spPr>
          <a:xfrm>
            <a:off x="371475" y="368301"/>
            <a:ext cx="511200" cy="4752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solidFill>
                  <a:schemeClr val="tx1">
                    <a:alpha val="0"/>
                  </a:schemeClr>
                </a:solidFill>
              </a:defRPr>
            </a:lvl1pPr>
          </a:lstStyle>
          <a:p>
            <a:pPr lvl="0"/>
            <a:r>
              <a:rPr lang="en-GB" dirty="0"/>
              <a:t>.</a:t>
            </a:r>
          </a:p>
        </p:txBody>
      </p:sp>
    </p:spTree>
    <p:extLst>
      <p:ext uri="{BB962C8B-B14F-4D97-AF65-F5344CB8AC3E}">
        <p14:creationId xmlns:p14="http://schemas.microsoft.com/office/powerpoint/2010/main" val="198919393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Quote slide (imag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77F712-4C9B-A849-12DF-CE2DC998E77D}"/>
              </a:ext>
            </a:extLst>
          </p:cNvPr>
          <p:cNvPicPr>
            <a:picLocks/>
          </p:cNvPicPr>
          <p:nvPr userDrawn="1"/>
        </p:nvPicPr>
        <p:blipFill>
          <a:blip r:embed="rId2" cstate="screen">
            <a:extLst>
              <a:ext uri="{28A0092B-C50C-407E-A947-70E740481C1C}">
                <a14:useLocalDpi xmlns:a14="http://schemas.microsoft.com/office/drawing/2010/main"/>
              </a:ext>
            </a:extLst>
          </a:blip>
          <a:srcRect t="7875" b="7875"/>
          <a:stretch/>
        </p:blipFill>
        <p:spPr>
          <a:xfrm>
            <a:off x="1" y="0"/>
            <a:ext cx="12192000" cy="6858000"/>
          </a:xfrm>
          <a:prstGeom prst="rect">
            <a:avLst/>
          </a:prstGeom>
        </p:spPr>
      </p:pic>
      <p:sp>
        <p:nvSpPr>
          <p:cNvPr id="7" name="Tijdelijke aanduiding voor tekst 7">
            <a:extLst>
              <a:ext uri="{FF2B5EF4-FFF2-40B4-BE49-F238E27FC236}">
                <a16:creationId xmlns:a16="http://schemas.microsoft.com/office/drawing/2014/main" id="{20D3116E-587C-8227-0AC6-9291494222F1}"/>
              </a:ext>
            </a:extLst>
          </p:cNvPr>
          <p:cNvSpPr>
            <a:spLocks noGrp="1"/>
          </p:cNvSpPr>
          <p:nvPr>
            <p:ph type="body" sz="quarter" idx="22" hasCustomPrompt="1"/>
          </p:nvPr>
        </p:nvSpPr>
        <p:spPr>
          <a:xfrm>
            <a:off x="-1" y="0"/>
            <a:ext cx="12192001" cy="6857999"/>
          </a:xfrm>
          <a:solidFill>
            <a:srgbClr val="12326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4000" dirty="0">
                <a:solidFill>
                  <a:schemeClr val="lt1">
                    <a:alpha val="0"/>
                  </a:schemeClr>
                </a:solidFill>
              </a:defRPr>
            </a:lvl1pPr>
          </a:lstStyle>
          <a:p>
            <a:pPr marL="0" lvl="0" algn="ctr"/>
            <a:r>
              <a:rPr lang="en-GB" dirty="0"/>
              <a:t>.</a:t>
            </a:r>
          </a:p>
        </p:txBody>
      </p:sp>
      <p:sp>
        <p:nvSpPr>
          <p:cNvPr id="10" name="Rectangle 9">
            <a:extLst>
              <a:ext uri="{FF2B5EF4-FFF2-40B4-BE49-F238E27FC236}">
                <a16:creationId xmlns:a16="http://schemas.microsoft.com/office/drawing/2014/main" id="{15A19638-FF31-4892-8FE0-258668CB1F29}"/>
              </a:ext>
            </a:extLst>
          </p:cNvPr>
          <p:cNvSpPr/>
          <p:nvPr userDrawn="1"/>
        </p:nvSpPr>
        <p:spPr>
          <a:xfrm>
            <a:off x="5653907" y="0"/>
            <a:ext cx="4064400" cy="6857998"/>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16" name="Title 1">
            <a:extLst>
              <a:ext uri="{FF2B5EF4-FFF2-40B4-BE49-F238E27FC236}">
                <a16:creationId xmlns:a16="http://schemas.microsoft.com/office/drawing/2014/main" id="{87AC527B-BFF3-4746-A174-F0A47F0EFC53}"/>
              </a:ext>
            </a:extLst>
          </p:cNvPr>
          <p:cNvSpPr>
            <a:spLocks noGrp="1"/>
          </p:cNvSpPr>
          <p:nvPr>
            <p:ph type="title" hasCustomPrompt="1"/>
          </p:nvPr>
        </p:nvSpPr>
        <p:spPr>
          <a:xfrm>
            <a:off x="6166431" y="1309498"/>
            <a:ext cx="3081911" cy="378457"/>
          </a:xfrm>
        </p:spPr>
        <p:txBody>
          <a:bodyPr>
            <a:noAutofit/>
          </a:bodyPr>
          <a:lstStyle>
            <a:lvl1pPr>
              <a:tabLst>
                <a:tab pos="1250950" algn="l"/>
              </a:tabLst>
              <a:defRPr sz="1400" b="1" spc="0" baseline="0">
                <a:solidFill>
                  <a:schemeClr val="bg2"/>
                </a:solidFill>
                <a:latin typeface="+mn-lt"/>
              </a:defRPr>
            </a:lvl1pPr>
          </a:lstStyle>
          <a:p>
            <a:r>
              <a:rPr lang="en-US" dirty="0"/>
              <a:t>Title</a:t>
            </a:r>
            <a:endParaRPr lang="en-BE" dirty="0"/>
          </a:p>
        </p:txBody>
      </p:sp>
      <p:sp>
        <p:nvSpPr>
          <p:cNvPr id="17" name="Text Placeholder 12">
            <a:extLst>
              <a:ext uri="{FF2B5EF4-FFF2-40B4-BE49-F238E27FC236}">
                <a16:creationId xmlns:a16="http://schemas.microsoft.com/office/drawing/2014/main" id="{8AB0CA66-86B6-498F-9598-6DF9DC5147ED}"/>
              </a:ext>
            </a:extLst>
          </p:cNvPr>
          <p:cNvSpPr>
            <a:spLocks noGrp="1"/>
          </p:cNvSpPr>
          <p:nvPr>
            <p:ph type="body" sz="quarter" idx="14" hasCustomPrompt="1"/>
          </p:nvPr>
        </p:nvSpPr>
        <p:spPr>
          <a:xfrm>
            <a:off x="6166431" y="1580961"/>
            <a:ext cx="3082094" cy="2977389"/>
          </a:xfrm>
        </p:spPr>
        <p:txBody>
          <a:bodyPr>
            <a:noAutofit/>
          </a:bodyPr>
          <a:lstStyle>
            <a:lvl1pPr marL="0" indent="0">
              <a:lnSpc>
                <a:spcPct val="100000"/>
              </a:lnSpc>
              <a:spcBef>
                <a:spcPts val="0"/>
              </a:spcBef>
              <a:buNone/>
              <a:tabLst/>
              <a:defRPr sz="2000" b="0">
                <a:solidFill>
                  <a:schemeClr val="bg1"/>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8" name="Date Placeholder 1">
            <a:extLst>
              <a:ext uri="{FF2B5EF4-FFF2-40B4-BE49-F238E27FC236}">
                <a16:creationId xmlns:a16="http://schemas.microsoft.com/office/drawing/2014/main" id="{668B0B39-E031-1512-9ABC-57B75ABE9F7F}"/>
              </a:ext>
            </a:extLst>
          </p:cNvPr>
          <p:cNvSpPr>
            <a:spLocks noGrp="1"/>
          </p:cNvSpPr>
          <p:nvPr>
            <p:ph type="dt" sz="half" idx="15"/>
          </p:nvPr>
        </p:nvSpPr>
        <p:spPr>
          <a:xfrm>
            <a:off x="8730000" y="6264451"/>
            <a:ext cx="1719222" cy="365125"/>
          </a:xfrm>
        </p:spPr>
        <p:txBody>
          <a:bodyPr/>
          <a:lstStyle>
            <a:lvl1pPr>
              <a:defRPr>
                <a:solidFill>
                  <a:schemeClr val="bg1"/>
                </a:solidFill>
              </a:defRPr>
            </a:lvl1pPr>
          </a:lstStyle>
          <a:p>
            <a:r>
              <a:rPr lang="en-US"/>
              <a:t>xDatex</a:t>
            </a:r>
            <a:endParaRPr lang="en-BE" dirty="0"/>
          </a:p>
        </p:txBody>
      </p:sp>
      <p:sp>
        <p:nvSpPr>
          <p:cNvPr id="9" name="Footer Placeholder 7">
            <a:extLst>
              <a:ext uri="{FF2B5EF4-FFF2-40B4-BE49-F238E27FC236}">
                <a16:creationId xmlns:a16="http://schemas.microsoft.com/office/drawing/2014/main" id="{48A6E43C-22B9-3135-6C7B-EAF45BBFA8E7}"/>
              </a:ext>
            </a:extLst>
          </p:cNvPr>
          <p:cNvSpPr>
            <a:spLocks noGrp="1"/>
          </p:cNvSpPr>
          <p:nvPr>
            <p:ph type="ftr" sz="quarter" idx="16"/>
          </p:nvPr>
        </p:nvSpPr>
        <p:spPr>
          <a:xfrm>
            <a:off x="10478061" y="6264451"/>
            <a:ext cx="1448794" cy="365125"/>
          </a:xfrm>
        </p:spPr>
        <p:txBody>
          <a:bodyPr/>
          <a:lstStyle>
            <a:lvl1pPr>
              <a:defRPr>
                <a:solidFill>
                  <a:schemeClr val="bg1"/>
                </a:solidFill>
              </a:defRPr>
            </a:lvl1pPr>
          </a:lstStyle>
          <a:p>
            <a:pPr algn="r"/>
            <a:r>
              <a:rPr lang="en-US"/>
              <a:t>Marketing document</a:t>
            </a:r>
            <a:endParaRPr lang="en-US" dirty="0"/>
          </a:p>
        </p:txBody>
      </p:sp>
      <p:sp>
        <p:nvSpPr>
          <p:cNvPr id="13" name="Slide Number Placeholder 10">
            <a:extLst>
              <a:ext uri="{FF2B5EF4-FFF2-40B4-BE49-F238E27FC236}">
                <a16:creationId xmlns:a16="http://schemas.microsoft.com/office/drawing/2014/main" id="{CB412F8C-E408-3E11-F3EF-CBB73EE994D0}"/>
              </a:ext>
            </a:extLst>
          </p:cNvPr>
          <p:cNvSpPr>
            <a:spLocks noGrp="1"/>
          </p:cNvSpPr>
          <p:nvPr>
            <p:ph type="sldNum" sz="quarter" idx="17"/>
          </p:nvPr>
        </p:nvSpPr>
        <p:spPr>
          <a:xfrm>
            <a:off x="0" y="6264000"/>
            <a:ext cx="376068" cy="365125"/>
          </a:xfrm>
        </p:spPr>
        <p:txBody>
          <a:bodyPr/>
          <a:lstStyle>
            <a:lvl1pPr>
              <a:defRPr>
                <a:solidFill>
                  <a:schemeClr val="bg1"/>
                </a:solidFill>
              </a:defRPr>
            </a:lvl1pPr>
          </a:lstStyle>
          <a:p>
            <a:fld id="{24DB0E8F-62D4-6F41-B962-167F75469561}" type="slidenum">
              <a:rPr lang="en-GB" smtClean="0"/>
              <a:pPr/>
              <a:t>‹#›</a:t>
            </a:fld>
            <a:endParaRPr lang="en-GB" dirty="0"/>
          </a:p>
        </p:txBody>
      </p:sp>
      <p:sp>
        <p:nvSpPr>
          <p:cNvPr id="14" name="Tijdelijke aanduiding voor tekst 12">
            <a:extLst>
              <a:ext uri="{FF2B5EF4-FFF2-40B4-BE49-F238E27FC236}">
                <a16:creationId xmlns:a16="http://schemas.microsoft.com/office/drawing/2014/main" id="{680A340A-533E-A99B-07C1-3FA2DB8AA35D}"/>
              </a:ext>
            </a:extLst>
          </p:cNvPr>
          <p:cNvSpPr>
            <a:spLocks noGrp="1"/>
          </p:cNvSpPr>
          <p:nvPr>
            <p:ph type="body" sz="quarter" idx="19" hasCustomPrompt="1"/>
          </p:nvPr>
        </p:nvSpPr>
        <p:spPr>
          <a:xfrm>
            <a:off x="482400" y="6394813"/>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
        <p:nvSpPr>
          <p:cNvPr id="18" name="TextBox 8">
            <a:extLst>
              <a:ext uri="{FF2B5EF4-FFF2-40B4-BE49-F238E27FC236}">
                <a16:creationId xmlns:a16="http://schemas.microsoft.com/office/drawing/2014/main" id="{46A48B02-A4E9-C525-BCAD-0932EA66EA5F}"/>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19" name="Tijdelijke aanduiding voor tekst 12">
            <a:extLst>
              <a:ext uri="{FF2B5EF4-FFF2-40B4-BE49-F238E27FC236}">
                <a16:creationId xmlns:a16="http://schemas.microsoft.com/office/drawing/2014/main" id="{27776B8F-93AE-706E-3A9B-A5803C735DE9}"/>
              </a:ext>
            </a:extLst>
          </p:cNvPr>
          <p:cNvSpPr>
            <a:spLocks noGrp="1"/>
          </p:cNvSpPr>
          <p:nvPr>
            <p:ph type="body" sz="quarter" idx="20"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2749025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lain body copy_backgroun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A1CBB-68A9-2A3F-FB35-450F8F30B730}"/>
              </a:ext>
            </a:extLst>
          </p:cNvPr>
          <p:cNvSpPr/>
          <p:nvPr userDrawn="1"/>
        </p:nvSpPr>
        <p:spPr>
          <a:xfrm>
            <a:off x="0" y="1542621"/>
            <a:ext cx="12192000" cy="5315379"/>
          </a:xfrm>
          <a:prstGeom prst="rect">
            <a:avLst/>
          </a:prstGeom>
          <a:solidFill>
            <a:srgbClr val="123269">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Text Placeholder 9">
            <a:extLst>
              <a:ext uri="{FF2B5EF4-FFF2-40B4-BE49-F238E27FC236}">
                <a16:creationId xmlns:a16="http://schemas.microsoft.com/office/drawing/2014/main" id="{846D4DB9-C21F-F90B-BD3D-AB39542FD9EF}"/>
              </a:ext>
            </a:extLst>
          </p:cNvPr>
          <p:cNvSpPr>
            <a:spLocks noGrp="1"/>
          </p:cNvSpPr>
          <p:nvPr>
            <p:ph type="body" sz="quarter" idx="15" hasCustomPrompt="1"/>
          </p:nvPr>
        </p:nvSpPr>
        <p:spPr>
          <a:xfrm>
            <a:off x="1503946" y="2139005"/>
            <a:ext cx="10316579" cy="3897022"/>
          </a:xfrm>
        </p:spPr>
        <p:txBody>
          <a:bodyPr>
            <a:noAutofit/>
          </a:bodyPr>
          <a:lstStyle>
            <a:lvl1pPr marL="0" indent="0">
              <a:buNone/>
              <a:defRPr sz="1600">
                <a:solidFill>
                  <a:schemeClr val="tx1"/>
                </a:solidFill>
              </a:defRPr>
            </a:lvl1pPr>
            <a:lvl2pPr marL="228600" indent="-228600">
              <a:defRPr sz="1400">
                <a:solidFill>
                  <a:schemeClr val="tx1"/>
                </a:solidFill>
              </a:defRPr>
            </a:lvl2pPr>
            <a:lvl3pPr marL="444500" indent="-228600">
              <a:defRPr sz="1000">
                <a:solidFill>
                  <a:schemeClr val="tx1"/>
                </a:solidFill>
              </a:defRPr>
            </a:lvl3pPr>
          </a:lstStyle>
          <a:p>
            <a:pPr lvl="0"/>
            <a:r>
              <a:rPr lang="en-US" dirty="0"/>
              <a:t>Level 1</a:t>
            </a:r>
          </a:p>
          <a:p>
            <a:pPr lvl="1"/>
            <a:r>
              <a:rPr lang="en-US" dirty="0"/>
              <a:t>Level 2</a:t>
            </a:r>
          </a:p>
          <a:p>
            <a:pPr lvl="1"/>
            <a:r>
              <a:rPr lang="en-US" dirty="0"/>
              <a:t>Level 2</a:t>
            </a:r>
          </a:p>
          <a:p>
            <a:pPr lvl="2"/>
            <a:r>
              <a:rPr lang="en-US" dirty="0"/>
              <a:t>Level 3</a:t>
            </a:r>
          </a:p>
          <a:p>
            <a:pPr lvl="2"/>
            <a:r>
              <a:rPr lang="en-US" dirty="0"/>
              <a:t>Level 3</a:t>
            </a:r>
          </a:p>
        </p:txBody>
      </p:sp>
      <p:sp>
        <p:nvSpPr>
          <p:cNvPr id="13" name="Title 1">
            <a:extLst>
              <a:ext uri="{FF2B5EF4-FFF2-40B4-BE49-F238E27FC236}">
                <a16:creationId xmlns:a16="http://schemas.microsoft.com/office/drawing/2014/main" id="{89D1E6B3-CD7F-4053-A802-EFD8A37361FB}"/>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14" name="Text Placeholder 12">
            <a:extLst>
              <a:ext uri="{FF2B5EF4-FFF2-40B4-BE49-F238E27FC236}">
                <a16:creationId xmlns:a16="http://schemas.microsoft.com/office/drawing/2014/main" id="{86353CEF-1C8E-46EF-AD5B-7E2C8610CF57}"/>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pic>
        <p:nvPicPr>
          <p:cNvPr id="11" name="Graphic 10">
            <a:extLst>
              <a:ext uri="{FF2B5EF4-FFF2-40B4-BE49-F238E27FC236}">
                <a16:creationId xmlns:a16="http://schemas.microsoft.com/office/drawing/2014/main" id="{1969D7D5-2E7D-41E3-BCDB-847F057FA8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4" name="Date Placeholder 3">
            <a:extLst>
              <a:ext uri="{FF2B5EF4-FFF2-40B4-BE49-F238E27FC236}">
                <a16:creationId xmlns:a16="http://schemas.microsoft.com/office/drawing/2014/main" id="{0E65E31E-1A46-B293-DA89-BB408C2C43FA}"/>
              </a:ext>
            </a:extLst>
          </p:cNvPr>
          <p:cNvSpPr>
            <a:spLocks noGrp="1"/>
          </p:cNvSpPr>
          <p:nvPr>
            <p:ph type="dt" sz="half" idx="16"/>
          </p:nvPr>
        </p:nvSpPr>
        <p:spPr/>
        <p:txBody>
          <a:bodyPr/>
          <a:lstStyle/>
          <a:p>
            <a:r>
              <a:rPr lang="en-US"/>
              <a:t>xDatex</a:t>
            </a:r>
            <a:endParaRPr lang="en-BE" dirty="0"/>
          </a:p>
        </p:txBody>
      </p:sp>
      <p:sp>
        <p:nvSpPr>
          <p:cNvPr id="5" name="Footer Placeholder 4">
            <a:extLst>
              <a:ext uri="{FF2B5EF4-FFF2-40B4-BE49-F238E27FC236}">
                <a16:creationId xmlns:a16="http://schemas.microsoft.com/office/drawing/2014/main" id="{7DECA4A7-0626-94F1-8627-A7A2FEA15C19}"/>
              </a:ext>
            </a:extLst>
          </p:cNvPr>
          <p:cNvSpPr>
            <a:spLocks noGrp="1"/>
          </p:cNvSpPr>
          <p:nvPr>
            <p:ph type="ftr" sz="quarter" idx="17"/>
          </p:nvPr>
        </p:nvSpPr>
        <p:spPr/>
        <p:txBody>
          <a:bodyPr/>
          <a:lstStyle/>
          <a:p>
            <a:pPr algn="r"/>
            <a:r>
              <a:rPr lang="en-GB"/>
              <a:t>Marketing document</a:t>
            </a:r>
            <a:endParaRPr lang="en-GB" dirty="0"/>
          </a:p>
        </p:txBody>
      </p:sp>
      <p:sp>
        <p:nvSpPr>
          <p:cNvPr id="6" name="Slide Number Placeholder 5">
            <a:extLst>
              <a:ext uri="{FF2B5EF4-FFF2-40B4-BE49-F238E27FC236}">
                <a16:creationId xmlns:a16="http://schemas.microsoft.com/office/drawing/2014/main" id="{9EAF6B52-4337-DE60-6334-4D51A282C044}"/>
              </a:ext>
            </a:extLst>
          </p:cNvPr>
          <p:cNvSpPr>
            <a:spLocks noGrp="1"/>
          </p:cNvSpPr>
          <p:nvPr>
            <p:ph type="sldNum" sz="quarter" idx="18"/>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230945276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lain body copy_full background">
    <p:bg>
      <p:bgPr>
        <a:solidFill>
          <a:schemeClr val="tx1">
            <a:alpha val="10000"/>
          </a:schemeClr>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254E2C6-EE52-4F3B-AC85-E680163DA11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12" name="Title 1">
            <a:extLst>
              <a:ext uri="{FF2B5EF4-FFF2-40B4-BE49-F238E27FC236}">
                <a16:creationId xmlns:a16="http://schemas.microsoft.com/office/drawing/2014/main" id="{420B5380-507A-4950-A98D-E9F5546664C1}"/>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15" name="Text Placeholder 12">
            <a:extLst>
              <a:ext uri="{FF2B5EF4-FFF2-40B4-BE49-F238E27FC236}">
                <a16:creationId xmlns:a16="http://schemas.microsoft.com/office/drawing/2014/main" id="{689CE05A-1612-4E24-A2E7-A3B766D18FDB}"/>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16" name="Text Placeholder 9">
            <a:extLst>
              <a:ext uri="{FF2B5EF4-FFF2-40B4-BE49-F238E27FC236}">
                <a16:creationId xmlns:a16="http://schemas.microsoft.com/office/drawing/2014/main" id="{91F1A33B-B9D8-40B2-8906-9657FD12C219}"/>
              </a:ext>
            </a:extLst>
          </p:cNvPr>
          <p:cNvSpPr>
            <a:spLocks noGrp="1"/>
          </p:cNvSpPr>
          <p:nvPr>
            <p:ph type="body" sz="quarter" idx="15" hasCustomPrompt="1"/>
          </p:nvPr>
        </p:nvSpPr>
        <p:spPr>
          <a:xfrm>
            <a:off x="1503946" y="1578150"/>
            <a:ext cx="10316579" cy="3798253"/>
          </a:xfrm>
        </p:spPr>
        <p:txBody>
          <a:bodyPr>
            <a:noAutofit/>
          </a:bodyPr>
          <a:lstStyle>
            <a:lvl1pPr marL="0" indent="0">
              <a:buNone/>
              <a:defRPr sz="1600">
                <a:solidFill>
                  <a:schemeClr val="tx1"/>
                </a:solidFill>
              </a:defRPr>
            </a:lvl1pPr>
            <a:lvl2pPr marL="228600" indent="-228600">
              <a:defRPr sz="1400">
                <a:solidFill>
                  <a:schemeClr val="tx1"/>
                </a:solidFill>
              </a:defRPr>
            </a:lvl2pPr>
            <a:lvl3pPr marL="444500" indent="-228600">
              <a:defRPr sz="1000">
                <a:solidFill>
                  <a:schemeClr val="tx1"/>
                </a:solidFill>
              </a:defRPr>
            </a:lvl3pPr>
          </a:lstStyle>
          <a:p>
            <a:pPr lvl="0"/>
            <a:r>
              <a:rPr lang="en-US" dirty="0"/>
              <a:t>Level 1</a:t>
            </a:r>
          </a:p>
          <a:p>
            <a:pPr lvl="1"/>
            <a:r>
              <a:rPr lang="en-US" dirty="0"/>
              <a:t>Level 2</a:t>
            </a:r>
          </a:p>
          <a:p>
            <a:pPr lvl="1"/>
            <a:r>
              <a:rPr lang="en-US" dirty="0"/>
              <a:t>Level 2</a:t>
            </a:r>
          </a:p>
          <a:p>
            <a:pPr lvl="2"/>
            <a:r>
              <a:rPr lang="en-US" dirty="0"/>
              <a:t>Level 3</a:t>
            </a:r>
          </a:p>
          <a:p>
            <a:pPr lvl="2"/>
            <a:r>
              <a:rPr lang="en-US" dirty="0"/>
              <a:t>Level 3</a:t>
            </a:r>
          </a:p>
        </p:txBody>
      </p:sp>
      <p:sp>
        <p:nvSpPr>
          <p:cNvPr id="3" name="Date Placeholder 2">
            <a:extLst>
              <a:ext uri="{FF2B5EF4-FFF2-40B4-BE49-F238E27FC236}">
                <a16:creationId xmlns:a16="http://schemas.microsoft.com/office/drawing/2014/main" id="{FA6DD2C3-15EF-011B-CC59-FABDC9E4A8D1}"/>
              </a:ext>
            </a:extLst>
          </p:cNvPr>
          <p:cNvSpPr>
            <a:spLocks noGrp="1"/>
          </p:cNvSpPr>
          <p:nvPr>
            <p:ph type="dt" sz="half" idx="16"/>
          </p:nvPr>
        </p:nvSpPr>
        <p:spPr/>
        <p:txBody>
          <a:bodyPr/>
          <a:lstStyle/>
          <a:p>
            <a:r>
              <a:rPr lang="en-US"/>
              <a:t>xDatex</a:t>
            </a:r>
            <a:endParaRPr lang="en-BE" dirty="0"/>
          </a:p>
        </p:txBody>
      </p:sp>
      <p:sp>
        <p:nvSpPr>
          <p:cNvPr id="4" name="Footer Placeholder 3">
            <a:extLst>
              <a:ext uri="{FF2B5EF4-FFF2-40B4-BE49-F238E27FC236}">
                <a16:creationId xmlns:a16="http://schemas.microsoft.com/office/drawing/2014/main" id="{9D4B6D8C-EA65-DC2B-EFA8-31891E427FDA}"/>
              </a:ext>
            </a:extLst>
          </p:cNvPr>
          <p:cNvSpPr>
            <a:spLocks noGrp="1"/>
          </p:cNvSpPr>
          <p:nvPr>
            <p:ph type="ftr" sz="quarter" idx="17"/>
          </p:nvPr>
        </p:nvSpPr>
        <p:spPr/>
        <p:txBody>
          <a:bodyPr/>
          <a:lstStyle/>
          <a:p>
            <a:pPr algn="r"/>
            <a:r>
              <a:rPr lang="en-GB"/>
              <a:t>Marketing document</a:t>
            </a:r>
            <a:endParaRPr lang="en-GB" dirty="0"/>
          </a:p>
        </p:txBody>
      </p:sp>
      <p:sp>
        <p:nvSpPr>
          <p:cNvPr id="5" name="Slide Number Placeholder 4">
            <a:extLst>
              <a:ext uri="{FF2B5EF4-FFF2-40B4-BE49-F238E27FC236}">
                <a16:creationId xmlns:a16="http://schemas.microsoft.com/office/drawing/2014/main" id="{799360D6-1108-AF82-8284-02FA4DDCC935}"/>
              </a:ext>
            </a:extLst>
          </p:cNvPr>
          <p:cNvSpPr>
            <a:spLocks noGrp="1"/>
          </p:cNvSpPr>
          <p:nvPr>
            <p:ph type="sldNum" sz="quarter" idx="18"/>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138386861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mpty slide">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03F13C6-8134-4715-AE19-CF421E2AC4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3" name="Date Placeholder 2">
            <a:extLst>
              <a:ext uri="{FF2B5EF4-FFF2-40B4-BE49-F238E27FC236}">
                <a16:creationId xmlns:a16="http://schemas.microsoft.com/office/drawing/2014/main" id="{A1A58935-284A-18A0-B453-F8D6FDEC00FD}"/>
              </a:ext>
            </a:extLst>
          </p:cNvPr>
          <p:cNvSpPr>
            <a:spLocks noGrp="1"/>
          </p:cNvSpPr>
          <p:nvPr>
            <p:ph type="dt" sz="half" idx="10"/>
          </p:nvPr>
        </p:nvSpPr>
        <p:spPr/>
        <p:txBody>
          <a:bodyPr/>
          <a:lstStyle/>
          <a:p>
            <a:r>
              <a:rPr lang="en-US"/>
              <a:t>xDatex</a:t>
            </a:r>
            <a:endParaRPr lang="en-BE" dirty="0"/>
          </a:p>
        </p:txBody>
      </p:sp>
      <p:sp>
        <p:nvSpPr>
          <p:cNvPr id="4" name="Footer Placeholder 3">
            <a:extLst>
              <a:ext uri="{FF2B5EF4-FFF2-40B4-BE49-F238E27FC236}">
                <a16:creationId xmlns:a16="http://schemas.microsoft.com/office/drawing/2014/main" id="{A8186AF9-A8D4-C519-3B66-753AC74B4071}"/>
              </a:ext>
            </a:extLst>
          </p:cNvPr>
          <p:cNvSpPr>
            <a:spLocks noGrp="1"/>
          </p:cNvSpPr>
          <p:nvPr>
            <p:ph type="ftr" sz="quarter" idx="11"/>
          </p:nvPr>
        </p:nvSpPr>
        <p:spPr/>
        <p:txBody>
          <a:bodyPr/>
          <a:lstStyle/>
          <a:p>
            <a:pPr algn="r"/>
            <a:r>
              <a:rPr lang="en-GB"/>
              <a:t>Marketing document</a:t>
            </a:r>
            <a:endParaRPr lang="en-GB" dirty="0"/>
          </a:p>
        </p:txBody>
      </p:sp>
      <p:sp>
        <p:nvSpPr>
          <p:cNvPr id="5" name="Slide Number Placeholder 4">
            <a:extLst>
              <a:ext uri="{FF2B5EF4-FFF2-40B4-BE49-F238E27FC236}">
                <a16:creationId xmlns:a16="http://schemas.microsoft.com/office/drawing/2014/main" id="{BD16848A-6970-C840-57C8-A60153116568}"/>
              </a:ext>
            </a:extLst>
          </p:cNvPr>
          <p:cNvSpPr>
            <a:spLocks noGrp="1"/>
          </p:cNvSpPr>
          <p:nvPr>
            <p:ph type="sldNum" sz="quarter" idx="12"/>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210958872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2753383-B6A7-4E99-88FF-B65F9D81D8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11" name="Title 1">
            <a:extLst>
              <a:ext uri="{FF2B5EF4-FFF2-40B4-BE49-F238E27FC236}">
                <a16:creationId xmlns:a16="http://schemas.microsoft.com/office/drawing/2014/main" id="{4AB4E6CD-6668-4D4B-A945-C195553F55B9}"/>
              </a:ext>
            </a:extLst>
          </p:cNvPr>
          <p:cNvSpPr>
            <a:spLocks noGrp="1"/>
          </p:cNvSpPr>
          <p:nvPr>
            <p:ph type="title" hasCustomPrompt="1"/>
          </p:nvPr>
        </p:nvSpPr>
        <p:spPr>
          <a:xfrm>
            <a:off x="1503946" y="465728"/>
            <a:ext cx="8987591"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13" name="Text Placeholder 12">
            <a:extLst>
              <a:ext uri="{FF2B5EF4-FFF2-40B4-BE49-F238E27FC236}">
                <a16:creationId xmlns:a16="http://schemas.microsoft.com/office/drawing/2014/main" id="{6048E08C-AC0D-4CB6-AF8A-A3D87300DFC6}"/>
              </a:ext>
            </a:extLst>
          </p:cNvPr>
          <p:cNvSpPr>
            <a:spLocks noGrp="1"/>
          </p:cNvSpPr>
          <p:nvPr>
            <p:ph type="body" sz="quarter" idx="14" hasCustomPrompt="1"/>
          </p:nvPr>
        </p:nvSpPr>
        <p:spPr>
          <a:xfrm>
            <a:off x="1503463" y="937999"/>
            <a:ext cx="8988122"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3" name="Date Placeholder 2">
            <a:extLst>
              <a:ext uri="{FF2B5EF4-FFF2-40B4-BE49-F238E27FC236}">
                <a16:creationId xmlns:a16="http://schemas.microsoft.com/office/drawing/2014/main" id="{5044B0F5-5338-F4D7-1FE2-D16F046D5AC8}"/>
              </a:ext>
            </a:extLst>
          </p:cNvPr>
          <p:cNvSpPr>
            <a:spLocks noGrp="1"/>
          </p:cNvSpPr>
          <p:nvPr>
            <p:ph type="dt" sz="half" idx="15"/>
          </p:nvPr>
        </p:nvSpPr>
        <p:spPr/>
        <p:txBody>
          <a:bodyPr/>
          <a:lstStyle/>
          <a:p>
            <a:r>
              <a:rPr lang="en-US"/>
              <a:t>xDatex</a:t>
            </a:r>
            <a:endParaRPr lang="en-BE" dirty="0"/>
          </a:p>
        </p:txBody>
      </p:sp>
      <p:sp>
        <p:nvSpPr>
          <p:cNvPr id="5" name="Footer Placeholder 4">
            <a:extLst>
              <a:ext uri="{FF2B5EF4-FFF2-40B4-BE49-F238E27FC236}">
                <a16:creationId xmlns:a16="http://schemas.microsoft.com/office/drawing/2014/main" id="{996295EF-0BFC-59DD-7AE6-48AF0B990FE3}"/>
              </a:ext>
            </a:extLst>
          </p:cNvPr>
          <p:cNvSpPr>
            <a:spLocks noGrp="1"/>
          </p:cNvSpPr>
          <p:nvPr>
            <p:ph type="ftr" sz="quarter" idx="16"/>
          </p:nvPr>
        </p:nvSpPr>
        <p:spPr/>
        <p:txBody>
          <a:bodyPr/>
          <a:lstStyle/>
          <a:p>
            <a:pPr algn="r"/>
            <a:r>
              <a:rPr lang="en-GB"/>
              <a:t>Marketing document</a:t>
            </a:r>
            <a:endParaRPr lang="en-GB" dirty="0"/>
          </a:p>
        </p:txBody>
      </p:sp>
      <p:sp>
        <p:nvSpPr>
          <p:cNvPr id="6" name="Slide Number Placeholder 5">
            <a:extLst>
              <a:ext uri="{FF2B5EF4-FFF2-40B4-BE49-F238E27FC236}">
                <a16:creationId xmlns:a16="http://schemas.microsoft.com/office/drawing/2014/main" id="{5D1F3714-D3E5-E08D-3447-224E7A04AC22}"/>
              </a:ext>
            </a:extLst>
          </p:cNvPr>
          <p:cNvSpPr>
            <a:spLocks noGrp="1"/>
          </p:cNvSpPr>
          <p:nvPr>
            <p:ph type="sldNum" sz="quarter" idx="17"/>
          </p:nvPr>
        </p:nvSpPr>
        <p:spPr/>
        <p:txBody>
          <a:bodyPr/>
          <a:lstStyle/>
          <a:p>
            <a:fld id="{24DB0E8F-62D4-6F41-B962-167F75469561}" type="slidenum">
              <a:rPr lang="en-GB" smtClean="0"/>
              <a:pPr/>
              <a:t>‹#›</a:t>
            </a:fld>
            <a:endParaRPr lang="en-GB" dirty="0"/>
          </a:p>
        </p:txBody>
      </p:sp>
    </p:spTree>
    <p:extLst>
      <p:ext uri="{BB962C8B-B14F-4D97-AF65-F5344CB8AC3E}">
        <p14:creationId xmlns:p14="http://schemas.microsoft.com/office/powerpoint/2010/main" val="246961019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ighlight conten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03F13C6-8134-4715-AE19-CF421E2AC4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368301"/>
            <a:ext cx="514933" cy="475598"/>
          </a:xfrm>
          <a:prstGeom prst="rect">
            <a:avLst/>
          </a:prstGeom>
        </p:spPr>
      </p:pic>
      <p:sp>
        <p:nvSpPr>
          <p:cNvPr id="5" name="Rectangle 4">
            <a:extLst>
              <a:ext uri="{FF2B5EF4-FFF2-40B4-BE49-F238E27FC236}">
                <a16:creationId xmlns:a16="http://schemas.microsoft.com/office/drawing/2014/main" id="{846FAA7D-5276-443F-B690-94D47D945DF4}"/>
              </a:ext>
            </a:extLst>
          </p:cNvPr>
          <p:cNvSpPr/>
          <p:nvPr userDrawn="1"/>
        </p:nvSpPr>
        <p:spPr>
          <a:xfrm>
            <a:off x="8126012" y="2"/>
            <a:ext cx="4064400" cy="6857998"/>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sp>
        <p:nvSpPr>
          <p:cNvPr id="12" name="Title 1">
            <a:extLst>
              <a:ext uri="{FF2B5EF4-FFF2-40B4-BE49-F238E27FC236}">
                <a16:creationId xmlns:a16="http://schemas.microsoft.com/office/drawing/2014/main" id="{64F28035-1365-4DEA-A680-EAF200AA7A43}"/>
              </a:ext>
            </a:extLst>
          </p:cNvPr>
          <p:cNvSpPr>
            <a:spLocks noGrp="1"/>
          </p:cNvSpPr>
          <p:nvPr>
            <p:ph type="title" hasCustomPrompt="1"/>
          </p:nvPr>
        </p:nvSpPr>
        <p:spPr>
          <a:xfrm>
            <a:off x="1503947" y="465728"/>
            <a:ext cx="6152448" cy="604622"/>
          </a:xfrm>
        </p:spPr>
        <p:txBody>
          <a:bodyPr>
            <a:noAutofit/>
          </a:bodyPr>
          <a:lstStyle>
            <a:lvl1pPr>
              <a:tabLst>
                <a:tab pos="1250950" algn="l"/>
              </a:tabLst>
              <a:defRPr sz="3000" b="1" spc="0" baseline="0">
                <a:solidFill>
                  <a:schemeClr val="tx1"/>
                </a:solidFill>
              </a:defRPr>
            </a:lvl1pPr>
          </a:lstStyle>
          <a:p>
            <a:r>
              <a:rPr lang="en-US" dirty="0"/>
              <a:t>Title</a:t>
            </a:r>
            <a:endParaRPr lang="en-BE" dirty="0"/>
          </a:p>
        </p:txBody>
      </p:sp>
      <p:sp>
        <p:nvSpPr>
          <p:cNvPr id="13" name="Text Placeholder 12">
            <a:extLst>
              <a:ext uri="{FF2B5EF4-FFF2-40B4-BE49-F238E27FC236}">
                <a16:creationId xmlns:a16="http://schemas.microsoft.com/office/drawing/2014/main" id="{D86FB482-AEEB-4CF1-B84B-E1BACDDF6E23}"/>
              </a:ext>
            </a:extLst>
          </p:cNvPr>
          <p:cNvSpPr>
            <a:spLocks noGrp="1"/>
          </p:cNvSpPr>
          <p:nvPr>
            <p:ph type="body" sz="quarter" idx="14" hasCustomPrompt="1"/>
          </p:nvPr>
        </p:nvSpPr>
        <p:spPr>
          <a:xfrm>
            <a:off x="1503463" y="937999"/>
            <a:ext cx="6152811" cy="502284"/>
          </a:xfrm>
        </p:spPr>
        <p:txBody>
          <a:bodyPr>
            <a:noAutofit/>
          </a:bodyPr>
          <a:lstStyle>
            <a:lvl1pPr marL="0" indent="0">
              <a:buNone/>
              <a:tabLst/>
              <a:defRPr sz="1600" b="0">
                <a:solidFill>
                  <a:schemeClr val="bg2"/>
                </a:solidFill>
                <a:latin typeface="+mn-lt"/>
                <a:ea typeface="Roboto" panose="02000000000000000000" pitchFamily="2"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Subtitle</a:t>
            </a:r>
          </a:p>
        </p:txBody>
      </p:sp>
      <p:sp>
        <p:nvSpPr>
          <p:cNvPr id="14" name="Text Placeholder 18">
            <a:extLst>
              <a:ext uri="{FF2B5EF4-FFF2-40B4-BE49-F238E27FC236}">
                <a16:creationId xmlns:a16="http://schemas.microsoft.com/office/drawing/2014/main" id="{F7ACE803-BF57-45D7-9182-FCA3D1DA60AF}"/>
              </a:ext>
            </a:extLst>
          </p:cNvPr>
          <p:cNvSpPr>
            <a:spLocks noGrp="1"/>
          </p:cNvSpPr>
          <p:nvPr>
            <p:ph type="body" sz="quarter" idx="17" hasCustomPrompt="1"/>
          </p:nvPr>
        </p:nvSpPr>
        <p:spPr>
          <a:xfrm>
            <a:off x="8625386" y="1578150"/>
            <a:ext cx="3226806" cy="4122738"/>
          </a:xfrm>
        </p:spPr>
        <p:txBody>
          <a:bodyPr>
            <a:noAutofit/>
          </a:bodyPr>
          <a:lstStyle>
            <a:lvl1pPr marL="342900" indent="-342900">
              <a:spcBef>
                <a:spcPts val="1200"/>
              </a:spcBef>
              <a:buFont typeface="Arial" panose="020B0604020202020204" pitchFamily="34" charset="0"/>
              <a:buChar char="•"/>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Point 1</a:t>
            </a:r>
          </a:p>
          <a:p>
            <a:pPr lvl="0"/>
            <a:r>
              <a:rPr lang="en-US" dirty="0"/>
              <a:t>Point 2</a:t>
            </a:r>
          </a:p>
          <a:p>
            <a:pPr lvl="0"/>
            <a:r>
              <a:rPr lang="en-US" dirty="0"/>
              <a:t>Point 3</a:t>
            </a:r>
          </a:p>
          <a:p>
            <a:pPr lvl="0"/>
            <a:r>
              <a:rPr lang="en-US" dirty="0"/>
              <a:t>Point 4</a:t>
            </a:r>
          </a:p>
          <a:p>
            <a:pPr lvl="0"/>
            <a:r>
              <a:rPr lang="en-US" dirty="0"/>
              <a:t>Point 5</a:t>
            </a:r>
          </a:p>
          <a:p>
            <a:pPr lvl="0"/>
            <a:r>
              <a:rPr lang="en-US" dirty="0"/>
              <a:t>Point 6</a:t>
            </a:r>
          </a:p>
        </p:txBody>
      </p:sp>
      <p:sp>
        <p:nvSpPr>
          <p:cNvPr id="15" name="Text Placeholder 9">
            <a:extLst>
              <a:ext uri="{FF2B5EF4-FFF2-40B4-BE49-F238E27FC236}">
                <a16:creationId xmlns:a16="http://schemas.microsoft.com/office/drawing/2014/main" id="{E4E025D9-7DA0-45C5-B50E-87A06DA63E5A}"/>
              </a:ext>
            </a:extLst>
          </p:cNvPr>
          <p:cNvSpPr>
            <a:spLocks noGrp="1"/>
          </p:cNvSpPr>
          <p:nvPr>
            <p:ph type="body" sz="quarter" idx="15" hasCustomPrompt="1"/>
          </p:nvPr>
        </p:nvSpPr>
        <p:spPr>
          <a:xfrm>
            <a:off x="1503947" y="1578150"/>
            <a:ext cx="6152328" cy="4122738"/>
          </a:xfrm>
        </p:spPr>
        <p:txBody>
          <a:bodyPr>
            <a:noAutofit/>
          </a:bodyPr>
          <a:lstStyle>
            <a:lvl1pPr marL="0" indent="0">
              <a:buNone/>
              <a:defRPr sz="1600">
                <a:solidFill>
                  <a:schemeClr val="tx1"/>
                </a:solidFill>
              </a:defRPr>
            </a:lvl1pPr>
            <a:lvl2pPr marL="228600" indent="-228600">
              <a:defRPr sz="1400">
                <a:solidFill>
                  <a:schemeClr val="tx1"/>
                </a:solidFill>
              </a:defRPr>
            </a:lvl2pPr>
            <a:lvl3pPr marL="444500" indent="-228600">
              <a:defRPr sz="1000">
                <a:solidFill>
                  <a:schemeClr val="tx1"/>
                </a:solidFill>
              </a:defRPr>
            </a:lvl3pPr>
          </a:lstStyle>
          <a:p>
            <a:pPr lvl="0"/>
            <a:r>
              <a:rPr lang="en-US" dirty="0"/>
              <a:t>Level 1</a:t>
            </a:r>
          </a:p>
          <a:p>
            <a:pPr lvl="1"/>
            <a:r>
              <a:rPr lang="en-US" dirty="0"/>
              <a:t>Level 2</a:t>
            </a:r>
          </a:p>
          <a:p>
            <a:pPr lvl="1"/>
            <a:r>
              <a:rPr lang="en-US" dirty="0"/>
              <a:t>Level 2</a:t>
            </a:r>
          </a:p>
          <a:p>
            <a:pPr lvl="2"/>
            <a:r>
              <a:rPr lang="en-US" dirty="0"/>
              <a:t>Level 3</a:t>
            </a:r>
          </a:p>
          <a:p>
            <a:pPr lvl="2"/>
            <a:r>
              <a:rPr lang="en-US" dirty="0"/>
              <a:t>Level 3</a:t>
            </a:r>
          </a:p>
        </p:txBody>
      </p:sp>
      <p:sp>
        <p:nvSpPr>
          <p:cNvPr id="3" name="Date Placeholder 2">
            <a:extLst>
              <a:ext uri="{FF2B5EF4-FFF2-40B4-BE49-F238E27FC236}">
                <a16:creationId xmlns:a16="http://schemas.microsoft.com/office/drawing/2014/main" id="{C122A4B5-810A-6723-EA6C-9F2C7FCB2BD2}"/>
              </a:ext>
            </a:extLst>
          </p:cNvPr>
          <p:cNvSpPr>
            <a:spLocks noGrp="1"/>
          </p:cNvSpPr>
          <p:nvPr>
            <p:ph type="dt" sz="half" idx="18"/>
          </p:nvPr>
        </p:nvSpPr>
        <p:spPr/>
        <p:txBody>
          <a:bodyPr/>
          <a:lstStyle>
            <a:lvl1pPr>
              <a:defRPr>
                <a:solidFill>
                  <a:schemeClr val="bg1"/>
                </a:solidFill>
              </a:defRPr>
            </a:lvl1pPr>
          </a:lstStyle>
          <a:p>
            <a:r>
              <a:rPr lang="en-US"/>
              <a:t>xDatex</a:t>
            </a:r>
            <a:endParaRPr lang="en-BE" dirty="0"/>
          </a:p>
        </p:txBody>
      </p:sp>
      <p:sp>
        <p:nvSpPr>
          <p:cNvPr id="4" name="Footer Placeholder 3">
            <a:extLst>
              <a:ext uri="{FF2B5EF4-FFF2-40B4-BE49-F238E27FC236}">
                <a16:creationId xmlns:a16="http://schemas.microsoft.com/office/drawing/2014/main" id="{3AE9DA15-16CD-4CFE-A5DD-050800E4304D}"/>
              </a:ext>
            </a:extLst>
          </p:cNvPr>
          <p:cNvSpPr>
            <a:spLocks noGrp="1"/>
          </p:cNvSpPr>
          <p:nvPr>
            <p:ph type="ftr" sz="quarter" idx="19"/>
          </p:nvPr>
        </p:nvSpPr>
        <p:spPr/>
        <p:txBody>
          <a:bodyPr/>
          <a:lstStyle>
            <a:lvl1pPr>
              <a:defRPr>
                <a:solidFill>
                  <a:schemeClr val="bg1"/>
                </a:solidFill>
              </a:defRPr>
            </a:lvl1pPr>
          </a:lstStyle>
          <a:p>
            <a:pPr algn="r"/>
            <a:r>
              <a:rPr lang="en-US"/>
              <a:t>Marketing document</a:t>
            </a:r>
            <a:endParaRPr lang="en-US" dirty="0"/>
          </a:p>
        </p:txBody>
      </p:sp>
      <p:sp>
        <p:nvSpPr>
          <p:cNvPr id="7" name="Slide Number Placeholder 6">
            <a:extLst>
              <a:ext uri="{FF2B5EF4-FFF2-40B4-BE49-F238E27FC236}">
                <a16:creationId xmlns:a16="http://schemas.microsoft.com/office/drawing/2014/main" id="{19F9CBE7-EFBA-63D6-6AD9-439EAE4ADC7C}"/>
              </a:ext>
            </a:extLst>
          </p:cNvPr>
          <p:cNvSpPr>
            <a:spLocks noGrp="1"/>
          </p:cNvSpPr>
          <p:nvPr>
            <p:ph type="sldNum" sz="quarter" idx="20"/>
          </p:nvPr>
        </p:nvSpPr>
        <p:spPr/>
        <p:txBody>
          <a:bodyPr/>
          <a:lstStyle/>
          <a:p>
            <a:fld id="{24DB0E8F-62D4-6F41-B962-167F75469561}" type="slidenum">
              <a:rPr lang="en-GB" smtClean="0"/>
              <a:pPr/>
              <a:t>‹#›</a:t>
            </a:fld>
            <a:endParaRPr lang="en-GB" dirty="0"/>
          </a:p>
        </p:txBody>
      </p:sp>
      <p:sp>
        <p:nvSpPr>
          <p:cNvPr id="9" name="Tijdelijke aanduiding voor tekst 12">
            <a:extLst>
              <a:ext uri="{FF2B5EF4-FFF2-40B4-BE49-F238E27FC236}">
                <a16:creationId xmlns:a16="http://schemas.microsoft.com/office/drawing/2014/main" id="{0D26CACB-A379-F05F-DB44-3CD9042B527B}"/>
              </a:ext>
            </a:extLst>
          </p:cNvPr>
          <p:cNvSpPr>
            <a:spLocks noGrp="1"/>
          </p:cNvSpPr>
          <p:nvPr>
            <p:ph type="body" sz="quarter" idx="21" hasCustomPrompt="1"/>
          </p:nvPr>
        </p:nvSpPr>
        <p:spPr>
          <a:xfrm>
            <a:off x="10464243" y="6393600"/>
            <a:ext cx="18000" cy="100800"/>
          </a:xfrm>
          <a:solidFill>
            <a:schemeClr val="bg2"/>
          </a:solidFill>
        </p:spPr>
        <p:txBody>
          <a:bodyPr/>
          <a:lstStyle>
            <a:lvl1pPr marL="0" indent="0">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3424588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E6942-F8AF-6DEC-3463-E4CF933D67CB}"/>
              </a:ext>
            </a:extLst>
          </p:cNvPr>
          <p:cNvSpPr>
            <a:spLocks noGrp="1"/>
          </p:cNvSpPr>
          <p:nvPr>
            <p:ph type="title"/>
          </p:nvPr>
        </p:nvSpPr>
        <p:spPr>
          <a:xfrm>
            <a:off x="273517" y="239713"/>
            <a:ext cx="11547007" cy="1325563"/>
          </a:xfrm>
          <a:prstGeom prst="rect">
            <a:avLst/>
          </a:prstGeom>
        </p:spPr>
        <p:txBody>
          <a:bodyPr vert="horz" lIns="91440" tIns="45720" rIns="91440" bIns="45720" rtlCol="0" anchor="t">
            <a:noAutofit/>
          </a:bodyPr>
          <a:lstStyle/>
          <a:p>
            <a:r>
              <a:rPr lang="en-US"/>
              <a:t>Click to edit Master title style</a:t>
            </a:r>
            <a:endParaRPr lang="en-BE" dirty="0"/>
          </a:p>
        </p:txBody>
      </p:sp>
      <p:sp>
        <p:nvSpPr>
          <p:cNvPr id="3" name="Text Placeholder 2">
            <a:extLst>
              <a:ext uri="{FF2B5EF4-FFF2-40B4-BE49-F238E27FC236}">
                <a16:creationId xmlns:a16="http://schemas.microsoft.com/office/drawing/2014/main" id="{1DE31439-C2C9-DA71-87BE-C86C71B7CB19}"/>
              </a:ext>
            </a:extLst>
          </p:cNvPr>
          <p:cNvSpPr>
            <a:spLocks noGrp="1"/>
          </p:cNvSpPr>
          <p:nvPr>
            <p:ph type="body" idx="1"/>
          </p:nvPr>
        </p:nvSpPr>
        <p:spPr>
          <a:xfrm>
            <a:off x="273517" y="1733550"/>
            <a:ext cx="11547007"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7" name="Footer Placeholder 1">
            <a:extLst>
              <a:ext uri="{FF2B5EF4-FFF2-40B4-BE49-F238E27FC236}">
                <a16:creationId xmlns:a16="http://schemas.microsoft.com/office/drawing/2014/main" id="{AFFEDE6C-3D2E-4225-A363-D48A9F1A9135}"/>
              </a:ext>
            </a:extLst>
          </p:cNvPr>
          <p:cNvSpPr>
            <a:spLocks noGrp="1"/>
          </p:cNvSpPr>
          <p:nvPr>
            <p:ph type="ftr" sz="quarter" idx="3"/>
          </p:nvPr>
        </p:nvSpPr>
        <p:spPr>
          <a:xfrm>
            <a:off x="10478061" y="6264451"/>
            <a:ext cx="1448794" cy="365125"/>
          </a:xfrm>
          <a:prstGeom prst="rect">
            <a:avLst/>
          </a:prstGeom>
        </p:spPr>
        <p:txBody>
          <a:bodyPr vert="horz" lIns="0" tIns="45720" rIns="91440" bIns="45720" rtlCol="0" anchor="ctr"/>
          <a:lstStyle>
            <a:lvl1pPr>
              <a:defRPr kumimoji="0" lang="en-GB" sz="1000" b="1" i="0" u="none" strike="noStrike" cap="none" spc="0" normalizeH="0" baseline="0">
                <a:ln>
                  <a:noFill/>
                </a:ln>
                <a:solidFill>
                  <a:srgbClr val="123269"/>
                </a:solidFill>
                <a:effectLst/>
                <a:uLnTx/>
                <a:uFillTx/>
                <a:latin typeface="Arial"/>
              </a:defRPr>
            </a:lvl1pPr>
          </a:lstStyle>
          <a:p>
            <a:pPr algn="r"/>
            <a:r>
              <a:rPr lang="en-GB"/>
              <a:t>Marketing document</a:t>
            </a:r>
            <a:endParaRPr lang="en-GB" dirty="0"/>
          </a:p>
        </p:txBody>
      </p:sp>
      <p:sp>
        <p:nvSpPr>
          <p:cNvPr id="8" name="TextBox 8">
            <a:extLst>
              <a:ext uri="{FF2B5EF4-FFF2-40B4-BE49-F238E27FC236}">
                <a16:creationId xmlns:a16="http://schemas.microsoft.com/office/drawing/2014/main" id="{8C59D31F-DB2E-95A1-9742-92FCA95F4D82}"/>
              </a:ext>
            </a:extLst>
          </p:cNvPr>
          <p:cNvSpPr txBox="1"/>
          <p:nvPr userDrawn="1"/>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tx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tx1"/>
              </a:solidFill>
              <a:effectLst/>
              <a:uLnTx/>
              <a:uFillTx/>
              <a:latin typeface="Arial"/>
              <a:ea typeface="+mn-ea"/>
              <a:cs typeface="+mn-cs"/>
            </a:endParaRPr>
          </a:p>
        </p:txBody>
      </p:sp>
      <p:sp>
        <p:nvSpPr>
          <p:cNvPr id="10" name="Tijdelijke aanduiding voor dianummer 5">
            <a:extLst>
              <a:ext uri="{FF2B5EF4-FFF2-40B4-BE49-F238E27FC236}">
                <a16:creationId xmlns:a16="http://schemas.microsoft.com/office/drawing/2014/main" id="{96E35BEB-3D71-C2D7-ECBA-5590D1E47086}"/>
              </a:ext>
            </a:extLst>
          </p:cNvPr>
          <p:cNvSpPr>
            <a:spLocks noGrp="1"/>
          </p:cNvSpPr>
          <p:nvPr>
            <p:ph type="sldNum" sz="quarter" idx="4"/>
          </p:nvPr>
        </p:nvSpPr>
        <p:spPr>
          <a:xfrm>
            <a:off x="0" y="6264000"/>
            <a:ext cx="376068" cy="365125"/>
          </a:xfrm>
          <a:prstGeom prst="rect">
            <a:avLst/>
          </a:prstGeom>
        </p:spPr>
        <p:txBody>
          <a:bodyPr lIns="0" tIns="0" rIns="0" bIns="0" anchor="ctr"/>
          <a:lstStyle>
            <a:lvl1pPr algn="r">
              <a:defRPr sz="900" b="1"/>
            </a:lvl1pPr>
          </a:lstStyle>
          <a:p>
            <a:fld id="{24DB0E8F-62D4-6F41-B962-167F75469561}" type="slidenum">
              <a:rPr lang="en-GB" smtClean="0"/>
              <a:pPr/>
              <a:t>‹#›</a:t>
            </a:fld>
            <a:endParaRPr lang="en-GB" dirty="0"/>
          </a:p>
        </p:txBody>
      </p:sp>
      <p:sp>
        <p:nvSpPr>
          <p:cNvPr id="13" name="Date Placeholder 3">
            <a:extLst>
              <a:ext uri="{FF2B5EF4-FFF2-40B4-BE49-F238E27FC236}">
                <a16:creationId xmlns:a16="http://schemas.microsoft.com/office/drawing/2014/main" id="{AB0D142A-D580-31CD-A4B9-E65B135C7E37}"/>
              </a:ext>
            </a:extLst>
          </p:cNvPr>
          <p:cNvSpPr>
            <a:spLocks noGrp="1"/>
          </p:cNvSpPr>
          <p:nvPr>
            <p:ph type="dt" sz="half" idx="2"/>
          </p:nvPr>
        </p:nvSpPr>
        <p:spPr>
          <a:xfrm>
            <a:off x="8730000" y="6264451"/>
            <a:ext cx="1719222" cy="365125"/>
          </a:xfrm>
          <a:prstGeom prst="rect">
            <a:avLst/>
          </a:prstGeom>
        </p:spPr>
        <p:txBody>
          <a:bodyPr rIns="90000" anchor="ctr"/>
          <a:lstStyle>
            <a:lvl1pPr algn="r">
              <a:defRPr sz="1000">
                <a:solidFill>
                  <a:schemeClr val="tx1"/>
                </a:solidFill>
              </a:defRPr>
            </a:lvl1pPr>
          </a:lstStyle>
          <a:p>
            <a:r>
              <a:rPr lang="en-US"/>
              <a:t>xDatex</a:t>
            </a:r>
            <a:endParaRPr lang="en-BE" dirty="0"/>
          </a:p>
        </p:txBody>
      </p:sp>
      <p:cxnSp>
        <p:nvCxnSpPr>
          <p:cNvPr id="14" name="Straight Connector 6">
            <a:extLst>
              <a:ext uri="{FF2B5EF4-FFF2-40B4-BE49-F238E27FC236}">
                <a16:creationId xmlns:a16="http://schemas.microsoft.com/office/drawing/2014/main" id="{A6E68D24-DE25-4FED-486B-119B0F5FDA99}"/>
              </a:ext>
            </a:extLst>
          </p:cNvPr>
          <p:cNvCxnSpPr>
            <a:cxnSpLocks/>
          </p:cNvCxnSpPr>
          <p:nvPr userDrawn="1"/>
        </p:nvCxnSpPr>
        <p:spPr>
          <a:xfrm>
            <a:off x="10468800" y="6392598"/>
            <a:ext cx="0" cy="100800"/>
          </a:xfrm>
          <a:prstGeom prst="line">
            <a:avLst/>
          </a:prstGeom>
          <a:noFill/>
          <a:ln w="19050" cap="flat" cmpd="sng" algn="ctr">
            <a:solidFill>
              <a:schemeClr val="bg2"/>
            </a:solidFill>
            <a:prstDash val="solid"/>
            <a:miter lim="800000"/>
          </a:ln>
          <a:effectLst/>
        </p:spPr>
      </p:cxnSp>
      <p:cxnSp>
        <p:nvCxnSpPr>
          <p:cNvPr id="15" name="Straight Connector 6">
            <a:extLst>
              <a:ext uri="{FF2B5EF4-FFF2-40B4-BE49-F238E27FC236}">
                <a16:creationId xmlns:a16="http://schemas.microsoft.com/office/drawing/2014/main" id="{E4272E38-6FB5-C3FE-FE4B-CABF37100EBB}"/>
              </a:ext>
            </a:extLst>
          </p:cNvPr>
          <p:cNvCxnSpPr>
            <a:cxnSpLocks/>
          </p:cNvCxnSpPr>
          <p:nvPr userDrawn="1"/>
        </p:nvCxnSpPr>
        <p:spPr>
          <a:xfrm>
            <a:off x="490804" y="6392598"/>
            <a:ext cx="0" cy="100800"/>
          </a:xfrm>
          <a:prstGeom prst="line">
            <a:avLst/>
          </a:prstGeom>
          <a:noFill/>
          <a:ln w="19050" cap="flat" cmpd="sng" algn="ctr">
            <a:solidFill>
              <a:schemeClr val="bg2"/>
            </a:solidFill>
            <a:prstDash val="solid"/>
            <a:miter lim="800000"/>
          </a:ln>
          <a:effectLst/>
        </p:spPr>
      </p:cxnSp>
    </p:spTree>
    <p:extLst>
      <p:ext uri="{BB962C8B-B14F-4D97-AF65-F5344CB8AC3E}">
        <p14:creationId xmlns:p14="http://schemas.microsoft.com/office/powerpoint/2010/main" val="2409245260"/>
      </p:ext>
    </p:extLst>
  </p:cSld>
  <p:clrMap bg1="lt1" tx1="dk1" bg2="lt2" tx2="dk2" accent1="accent1" accent2="accent2" accent3="accent3" accent4="accent4" accent5="accent5" accent6="accent6" hlink="hlink" folHlink="folHlink"/>
  <p:sldLayoutIdLst>
    <p:sldLayoutId id="2147483682" r:id="rId1"/>
    <p:sldLayoutId id="2147483662" r:id="rId2"/>
    <p:sldLayoutId id="2147483684" r:id="rId3"/>
    <p:sldLayoutId id="2147483666" r:id="rId4"/>
    <p:sldLayoutId id="2147483729" r:id="rId5"/>
    <p:sldLayoutId id="2147483668" r:id="rId6"/>
    <p:sldLayoutId id="2147483670" r:id="rId7"/>
    <p:sldLayoutId id="2147483671" r:id="rId8"/>
    <p:sldLayoutId id="2147483712" r:id="rId9"/>
    <p:sldLayoutId id="2147483669" r:id="rId10"/>
    <p:sldLayoutId id="2147483675" r:id="rId11"/>
    <p:sldLayoutId id="2147483680" r:id="rId12"/>
    <p:sldLayoutId id="2147483728" r:id="rId13"/>
    <p:sldLayoutId id="2147483727" r:id="rId14"/>
    <p:sldLayoutId id="2147483707" r:id="rId15"/>
    <p:sldLayoutId id="2147483709" r:id="rId16"/>
    <p:sldLayoutId id="2147483718" r:id="rId17"/>
    <p:sldLayoutId id="2147483719" r:id="rId18"/>
    <p:sldLayoutId id="2147483723" r:id="rId19"/>
    <p:sldLayoutId id="2147483735" r:id="rId20"/>
    <p:sldLayoutId id="2147483734" r:id="rId21"/>
    <p:sldLayoutId id="2147483736" r:id="rId22"/>
    <p:sldLayoutId id="2147483737" r:id="rId23"/>
    <p:sldLayoutId id="2147483711" r:id="rId24"/>
    <p:sldLayoutId id="2147483745" r:id="rId25"/>
    <p:sldLayoutId id="2147483731" r:id="rId26"/>
    <p:sldLayoutId id="2147483732" r:id="rId27"/>
    <p:sldLayoutId id="2147483738" r:id="rId28"/>
    <p:sldLayoutId id="2147483740" r:id="rId29"/>
    <p:sldLayoutId id="2147483741" r:id="rId30"/>
    <p:sldLayoutId id="2147483742" r:id="rId31"/>
    <p:sldLayoutId id="2147483743" r:id="rId32"/>
    <p:sldLayoutId id="2147483749" r:id="rId33"/>
    <p:sldLayoutId id="2147483744" r:id="rId34"/>
    <p:sldLayoutId id="2147483750" r:id="rId35"/>
    <p:sldLayoutId id="2147483746" r:id="rId36"/>
    <p:sldLayoutId id="2147483726" r:id="rId37"/>
    <p:sldLayoutId id="2147483692" r:id="rId38"/>
    <p:sldLayoutId id="2147483748" r:id="rId39"/>
    <p:sldLayoutId id="2147483733" r:id="rId40"/>
    <p:sldLayoutId id="2147483679" r:id="rId41"/>
    <p:sldLayoutId id="2147483751" r:id="rId42"/>
    <p:sldLayoutId id="2147483753" r:id="rId43"/>
    <p:sldLayoutId id="2147483754" r:id="rId44"/>
    <p:sldLayoutId id="2147483755" r:id="rId45"/>
    <p:sldLayoutId id="2147483756" r:id="rId46"/>
    <p:sldLayoutId id="2147483757" r:id="rId4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30.xml"/><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jpe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14.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28.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1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image" Target="../media/image93.jpeg"/><Relationship Id="rId16" Type="http://schemas.openxmlformats.org/officeDocument/2006/relationships/image" Target="../media/image107.png"/><Relationship Id="rId1" Type="http://schemas.openxmlformats.org/officeDocument/2006/relationships/slideLayout" Target="../slideLayouts/slideLayout44.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jpe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16.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4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30.xml"/><Relationship Id="rId4" Type="http://schemas.openxmlformats.org/officeDocument/2006/relationships/image" Target="../media/image119.png"/></Relationships>
</file>

<file path=ppt/slides/_rels/slide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67.jpeg"/><Relationship Id="rId1" Type="http://schemas.openxmlformats.org/officeDocument/2006/relationships/slideLayout" Target="../slideLayouts/slideLayout30.xml"/><Relationship Id="rId5" Type="http://schemas.openxmlformats.org/officeDocument/2006/relationships/image" Target="../media/image121.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emf"/><Relationship Id="rId7" Type="http://schemas.openxmlformats.org/officeDocument/2006/relationships/image" Target="../media/image127.png"/><Relationship Id="rId2" Type="http://schemas.openxmlformats.org/officeDocument/2006/relationships/image" Target="../media/image122.emf"/><Relationship Id="rId1" Type="http://schemas.openxmlformats.org/officeDocument/2006/relationships/slideLayout" Target="../slideLayouts/slideLayout2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g"/></Relationships>
</file>

<file path=ppt/slides/_rels/slide2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notesSlide" Target="../notesSlides/notesSlide4.xml"/><Relationship Id="rId16" Type="http://schemas.openxmlformats.org/officeDocument/2006/relationships/image" Target="../media/image142.png"/><Relationship Id="rId1" Type="http://schemas.openxmlformats.org/officeDocument/2006/relationships/slideLayout" Target="../slideLayouts/slideLayout46.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png"/><Relationship Id="rId19" Type="http://schemas.microsoft.com/office/2007/relationships/hdphoto" Target="../media/hdphoto1.wdp"/><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s>
</file>

<file path=ppt/slides/_rels/slide2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49.emf"/><Relationship Id="rId5" Type="http://schemas.openxmlformats.org/officeDocument/2006/relationships/image" Target="../media/image148.png"/><Relationship Id="rId4" Type="http://schemas.openxmlformats.org/officeDocument/2006/relationships/image" Target="../media/image147.png"/></Relationships>
</file>

<file path=ppt/slides/_rels/slide2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1.xml"/><Relationship Id="rId4" Type="http://schemas.openxmlformats.org/officeDocument/2006/relationships/image" Target="../media/image150.emf"/></Relationships>
</file>

<file path=ppt/slides/_rels/slide25.xml.rels><?xml version="1.0" encoding="UTF-8" standalone="yes"?>
<Relationships xmlns="http://schemas.openxmlformats.org/package/2006/relationships"><Relationship Id="rId8" Type="http://schemas.openxmlformats.org/officeDocument/2006/relationships/image" Target="../media/image155.emf"/><Relationship Id="rId3" Type="http://schemas.openxmlformats.org/officeDocument/2006/relationships/image" Target="../media/image151.emf"/><Relationship Id="rId7" Type="http://schemas.openxmlformats.org/officeDocument/2006/relationships/image" Target="../media/image154.emf"/><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53.emf"/><Relationship Id="rId5" Type="http://schemas.openxmlformats.org/officeDocument/2006/relationships/image" Target="../media/image152.png"/><Relationship Id="rId4" Type="http://schemas.openxmlformats.org/officeDocument/2006/relationships/image" Target="../media/image147.png"/><Relationship Id="rId9" Type="http://schemas.openxmlformats.org/officeDocument/2006/relationships/image" Target="../media/image156.emf"/></Relationships>
</file>

<file path=ppt/slides/_rels/slide26.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emf"/><Relationship Id="rId1" Type="http://schemas.openxmlformats.org/officeDocument/2006/relationships/slideLayout" Target="../slideLayouts/slideLayout11.xml"/><Relationship Id="rId5" Type="http://schemas.openxmlformats.org/officeDocument/2006/relationships/image" Target="../media/image160.png"/><Relationship Id="rId4" Type="http://schemas.openxmlformats.org/officeDocument/2006/relationships/image" Target="../media/image159.png"/></Relationships>
</file>

<file path=ppt/slides/_rels/slide2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1.xml"/><Relationship Id="rId4" Type="http://schemas.openxmlformats.org/officeDocument/2006/relationships/image" Target="../media/image163.png"/></Relationships>
</file>

<file path=ppt/slides/_rels/slide28.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48.png"/></Relationships>
</file>

<file path=ppt/slides/_rels/slide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4.xml"/><Relationship Id="rId4" Type="http://schemas.openxmlformats.org/officeDocument/2006/relationships/image" Target="../media/image168.png"/></Relationships>
</file>

<file path=ppt/slides/_rels/slide3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81.jpeg"/><Relationship Id="rId18" Type="http://schemas.openxmlformats.org/officeDocument/2006/relationships/image" Target="../media/image186.pn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png"/><Relationship Id="rId17" Type="http://schemas.openxmlformats.org/officeDocument/2006/relationships/image" Target="../media/image185.png"/><Relationship Id="rId2" Type="http://schemas.openxmlformats.org/officeDocument/2006/relationships/image" Target="../media/image170.jpeg"/><Relationship Id="rId16" Type="http://schemas.openxmlformats.org/officeDocument/2006/relationships/image" Target="../media/image184.jpeg"/><Relationship Id="rId1" Type="http://schemas.openxmlformats.org/officeDocument/2006/relationships/slideLayout" Target="../slideLayouts/slideLayout31.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83.png"/><Relationship Id="rId10" Type="http://schemas.openxmlformats.org/officeDocument/2006/relationships/image" Target="../media/image178.png"/><Relationship Id="rId19" Type="http://schemas.openxmlformats.org/officeDocument/2006/relationships/image" Target="../media/image187.png"/><Relationship Id="rId4" Type="http://schemas.openxmlformats.org/officeDocument/2006/relationships/image" Target="../media/image172.png"/><Relationship Id="rId9" Type="http://schemas.openxmlformats.org/officeDocument/2006/relationships/image" Target="../media/image177.jpeg"/><Relationship Id="rId14" Type="http://schemas.openxmlformats.org/officeDocument/2006/relationships/image" Target="../media/image182.png"/></Relationships>
</file>

<file path=ppt/slides/_rels/slide3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29.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3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29.xml"/><Relationship Id="rId5" Type="http://schemas.openxmlformats.org/officeDocument/2006/relationships/image" Target="../media/image196.png"/><Relationship Id="rId4" Type="http://schemas.openxmlformats.org/officeDocument/2006/relationships/image" Target="../media/image195.png"/></Relationships>
</file>

<file path=ppt/slides/_rels/slide36.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82.png"/><Relationship Id="rId1" Type="http://schemas.openxmlformats.org/officeDocument/2006/relationships/slideLayout" Target="../slideLayouts/slideLayout29.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jpeg"/><Relationship Id="rId10" Type="http://schemas.openxmlformats.org/officeDocument/2006/relationships/image" Target="../media/image204.png"/><Relationship Id="rId4" Type="http://schemas.openxmlformats.org/officeDocument/2006/relationships/image" Target="../media/image198.jpeg"/><Relationship Id="rId9" Type="http://schemas.openxmlformats.org/officeDocument/2006/relationships/image" Target="../media/image203.png"/></Relationships>
</file>

<file path=ppt/slides/_rels/slide3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jpeg"/><Relationship Id="rId1" Type="http://schemas.openxmlformats.org/officeDocument/2006/relationships/slideLayout" Target="../slideLayouts/slideLayout29.xml"/><Relationship Id="rId5" Type="http://schemas.openxmlformats.org/officeDocument/2006/relationships/image" Target="../media/image209.png"/><Relationship Id="rId4" Type="http://schemas.openxmlformats.org/officeDocument/2006/relationships/image" Target="../media/image208.jpeg"/></Relationships>
</file>

<file path=ppt/slides/_rels/slide3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29.xml"/><Relationship Id="rId5" Type="http://schemas.openxmlformats.org/officeDocument/2006/relationships/image" Target="../media/image213.jpeg"/><Relationship Id="rId4" Type="http://schemas.openxmlformats.org/officeDocument/2006/relationships/image" Target="../media/image212.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214.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16.jpeg"/><Relationship Id="rId7" Type="http://schemas.openxmlformats.org/officeDocument/2006/relationships/image" Target="../media/image220.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219.png"/><Relationship Id="rId5" Type="http://schemas.openxmlformats.org/officeDocument/2006/relationships/image" Target="../media/image218.svg"/><Relationship Id="rId4" Type="http://schemas.openxmlformats.org/officeDocument/2006/relationships/image" Target="../media/image217.png"/></Relationships>
</file>

<file path=ppt/slides/_rels/slide42.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22.emf"/><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0.png"/><Relationship Id="rId7" Type="http://schemas.openxmlformats.org/officeDocument/2006/relationships/image" Target="../media/image227.png"/><Relationship Id="rId2" Type="http://schemas.openxmlformats.org/officeDocument/2006/relationships/image" Target="../media/image223.jpeg"/><Relationship Id="rId1" Type="http://schemas.openxmlformats.org/officeDocument/2006/relationships/slideLayout" Target="../slideLayouts/slideLayout40.xml"/><Relationship Id="rId6" Type="http://schemas.openxmlformats.org/officeDocument/2006/relationships/image" Target="../media/image226.png"/><Relationship Id="rId11" Type="http://schemas.openxmlformats.org/officeDocument/2006/relationships/image" Target="../media/image231.png"/><Relationship Id="rId5" Type="http://schemas.openxmlformats.org/officeDocument/2006/relationships/image" Target="../media/image225.png"/><Relationship Id="rId10" Type="http://schemas.openxmlformats.org/officeDocument/2006/relationships/image" Target="../media/image230.png"/><Relationship Id="rId4" Type="http://schemas.openxmlformats.org/officeDocument/2006/relationships/image" Target="../media/image224.png"/><Relationship Id="rId9" Type="http://schemas.openxmlformats.org/officeDocument/2006/relationships/image" Target="../media/image229.png"/></Relationships>
</file>

<file path=ppt/slides/_rels/slide46.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10.png"/><Relationship Id="rId7" Type="http://schemas.openxmlformats.org/officeDocument/2006/relationships/image" Target="../media/image233.png"/><Relationship Id="rId2" Type="http://schemas.openxmlformats.org/officeDocument/2006/relationships/image" Target="../media/image223.jpeg"/><Relationship Id="rId1" Type="http://schemas.openxmlformats.org/officeDocument/2006/relationships/slideLayout" Target="../slideLayouts/slideLayout7.xml"/><Relationship Id="rId6" Type="http://schemas.openxmlformats.org/officeDocument/2006/relationships/image" Target="../media/image232.png"/><Relationship Id="rId5" Type="http://schemas.openxmlformats.org/officeDocument/2006/relationships/image" Target="../media/image20.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hyperlink" Target="https://towardssustainability.be/en/quality-standard." TargetMode="External"/><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image" Target="../media/image51.png"/><Relationship Id="rId4" Type="http://schemas.openxmlformats.org/officeDocument/2006/relationships/image" Target="../media/image55.pn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1.jpeg"/><Relationship Id="rId1" Type="http://schemas.openxmlformats.org/officeDocument/2006/relationships/slideLayout" Target="../slideLayouts/slideLayout10.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DDC856-85F3-9A0C-E2B6-E60B747FBAE2}"/>
              </a:ext>
            </a:extLst>
          </p:cNvPr>
          <p:cNvSpPr>
            <a:spLocks noGrp="1"/>
          </p:cNvSpPr>
          <p:nvPr>
            <p:ph type="ctrTitle"/>
          </p:nvPr>
        </p:nvSpPr>
        <p:spPr>
          <a:xfrm>
            <a:off x="1524000" y="1732547"/>
            <a:ext cx="9144000" cy="2241899"/>
          </a:xfrm>
        </p:spPr>
        <p:txBody>
          <a:bodyPr/>
          <a:lstStyle/>
          <a:p>
            <a:r>
              <a:rPr lang="de-DE" b="1" dirty="0"/>
              <a:t>Expertise in </a:t>
            </a:r>
            <a:br>
              <a:rPr lang="de-DE" dirty="0"/>
            </a:br>
            <a:r>
              <a:rPr lang="de-DE" dirty="0"/>
              <a:t>Dividendentiteln</a:t>
            </a:r>
          </a:p>
        </p:txBody>
      </p:sp>
      <p:sp>
        <p:nvSpPr>
          <p:cNvPr id="6" name="Text Placeholder 5">
            <a:extLst>
              <a:ext uri="{FF2B5EF4-FFF2-40B4-BE49-F238E27FC236}">
                <a16:creationId xmlns:a16="http://schemas.microsoft.com/office/drawing/2014/main" id="{819B92C7-BC69-C624-CEA1-E73C871F9975}"/>
              </a:ext>
            </a:extLst>
          </p:cNvPr>
          <p:cNvSpPr>
            <a:spLocks noGrp="1"/>
          </p:cNvSpPr>
          <p:nvPr>
            <p:ph type="body" sz="quarter" idx="11"/>
          </p:nvPr>
        </p:nvSpPr>
        <p:spPr>
          <a:xfrm>
            <a:off x="1492250" y="4015390"/>
            <a:ext cx="9224963" cy="914400"/>
          </a:xfrm>
        </p:spPr>
        <p:txBody>
          <a:bodyPr/>
          <a:lstStyle/>
          <a:p>
            <a:r>
              <a:rPr lang="en-US" dirty="0"/>
              <a:t>DPAM B Equities</a:t>
            </a:r>
            <a:br>
              <a:rPr lang="en-US" dirty="0"/>
            </a:br>
            <a:r>
              <a:rPr lang="en-US" dirty="0"/>
              <a:t>US Dividend Sustainable</a:t>
            </a:r>
          </a:p>
        </p:txBody>
      </p:sp>
      <p:pic>
        <p:nvPicPr>
          <p:cNvPr id="4" name="Graphic 10">
            <a:extLst>
              <a:ext uri="{FF2B5EF4-FFF2-40B4-BE49-F238E27FC236}">
                <a16:creationId xmlns:a16="http://schemas.microsoft.com/office/drawing/2014/main" id="{A14198F5-92DB-12AC-36A6-BF7417163B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8830" y="5995986"/>
            <a:ext cx="1423499" cy="468000"/>
          </a:xfrm>
          <a:prstGeom prst="rect">
            <a:avLst/>
          </a:prstGeom>
        </p:spPr>
      </p:pic>
      <p:sp>
        <p:nvSpPr>
          <p:cNvPr id="8" name="Date Placeholder 3">
            <a:extLst>
              <a:ext uri="{FF2B5EF4-FFF2-40B4-BE49-F238E27FC236}">
                <a16:creationId xmlns:a16="http://schemas.microsoft.com/office/drawing/2014/main" id="{67424AB3-FEC0-B2DB-7539-97E9BD083583}"/>
              </a:ext>
            </a:extLst>
          </p:cNvPr>
          <p:cNvSpPr txBox="1">
            <a:spLocks/>
          </p:cNvSpPr>
          <p:nvPr/>
        </p:nvSpPr>
        <p:spPr>
          <a:xfrm>
            <a:off x="10174954" y="5930111"/>
            <a:ext cx="1624084" cy="365125"/>
          </a:xfrm>
          <a:prstGeom prst="rect">
            <a:avLst/>
          </a:prstGeom>
        </p:spPr>
        <p:txBody>
          <a:bodyPr lIns="0" rIns="0" anchor="ctr"/>
          <a:lstStyle>
            <a:defPPr>
              <a:defRPr lang="en-BE"/>
            </a:defPPr>
            <a:lvl1pPr marL="0" algn="r" defTabSz="914400" rtl="0" eaLnBrk="1" latinLnBrk="0" hangingPunct="1">
              <a:defRPr sz="10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Oktober</a:t>
            </a:r>
            <a:r>
              <a:rPr lang="en-US" dirty="0"/>
              <a:t> 2025</a:t>
            </a:r>
          </a:p>
        </p:txBody>
      </p:sp>
      <p:sp>
        <p:nvSpPr>
          <p:cNvPr id="9" name="Date Placeholder 3">
            <a:extLst>
              <a:ext uri="{FF2B5EF4-FFF2-40B4-BE49-F238E27FC236}">
                <a16:creationId xmlns:a16="http://schemas.microsoft.com/office/drawing/2014/main" id="{FB67971B-B1D0-E400-7664-6C29D8542D1C}"/>
              </a:ext>
            </a:extLst>
          </p:cNvPr>
          <p:cNvSpPr txBox="1">
            <a:spLocks/>
          </p:cNvSpPr>
          <p:nvPr/>
        </p:nvSpPr>
        <p:spPr>
          <a:xfrm>
            <a:off x="8380157" y="6129090"/>
            <a:ext cx="3418881" cy="365125"/>
          </a:xfrm>
          <a:prstGeom prst="rect">
            <a:avLst/>
          </a:prstGeom>
        </p:spPr>
        <p:txBody>
          <a:bodyPr vert="horz" lIns="0" tIns="45720" rIns="0" bIns="45720" rtlCol="0" anchor="ctr"/>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solidFill>
                  <a:schemeClr val="bg1"/>
                </a:solidFill>
              </a:rPr>
              <a:t>Marketing Dokument. </a:t>
            </a:r>
            <a:r>
              <a:rPr lang="de-DE" dirty="0">
                <a:solidFill>
                  <a:schemeClr val="bg1"/>
                </a:solidFill>
              </a:rPr>
              <a:t>Nur für professionelle Investoren.</a:t>
            </a:r>
          </a:p>
        </p:txBody>
      </p:sp>
    </p:spTree>
    <p:extLst>
      <p:ext uri="{BB962C8B-B14F-4D97-AF65-F5344CB8AC3E}">
        <p14:creationId xmlns:p14="http://schemas.microsoft.com/office/powerpoint/2010/main" val="4233179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30" descr="A close-up of a red rock&#10;&#10;Description automatically generated">
            <a:extLst>
              <a:ext uri="{FF2B5EF4-FFF2-40B4-BE49-F238E27FC236}">
                <a16:creationId xmlns:a16="http://schemas.microsoft.com/office/drawing/2014/main" id="{F86057D8-F21D-D4C5-0EAA-74B86E4FE9D5}"/>
              </a:ext>
            </a:extLst>
          </p:cNvPr>
          <p:cNvPicPr>
            <a:picLocks noGrp="1" noChangeAspect="1"/>
          </p:cNvPicPr>
          <p:nvPr>
            <p:ph type="pic" sz="quarter" idx="24"/>
          </p:nvPr>
        </p:nvPicPr>
        <p:blipFill rotWithShape="1">
          <a:blip r:embed="rId3" cstate="screen">
            <a:extLst>
              <a:ext uri="{28A0092B-C50C-407E-A947-70E740481C1C}">
                <a14:useLocalDpi xmlns:a14="http://schemas.microsoft.com/office/drawing/2010/main"/>
              </a:ext>
            </a:extLst>
          </a:blip>
          <a:srcRect t="33435" b="33435"/>
          <a:stretch/>
        </p:blipFill>
        <p:spPr>
          <a:xfrm rot="16200000">
            <a:off x="1708039" y="2562337"/>
            <a:ext cx="5686648" cy="3035300"/>
          </a:xfrm>
        </p:spPr>
      </p:pic>
      <p:sp>
        <p:nvSpPr>
          <p:cNvPr id="33" name="Rectangle 32">
            <a:extLst>
              <a:ext uri="{FF2B5EF4-FFF2-40B4-BE49-F238E27FC236}">
                <a16:creationId xmlns:a16="http://schemas.microsoft.com/office/drawing/2014/main" id="{F3312742-2013-7012-317E-D1D7EB51BFF1}"/>
              </a:ext>
            </a:extLst>
          </p:cNvPr>
          <p:cNvSpPr/>
          <p:nvPr/>
        </p:nvSpPr>
        <p:spPr>
          <a:xfrm>
            <a:off x="156400" y="2531311"/>
            <a:ext cx="2440800" cy="4392000"/>
          </a:xfrm>
          <a:prstGeom prst="rect">
            <a:avLst/>
          </a:prstGeom>
          <a:solidFill>
            <a:srgbClr val="12326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9F1B8DCC-498D-5BDF-3CCE-D977375D51E6}"/>
              </a:ext>
            </a:extLst>
          </p:cNvPr>
          <p:cNvSpPr>
            <a:spLocks noGrp="1"/>
          </p:cNvSpPr>
          <p:nvPr>
            <p:ph type="body" sz="quarter" idx="22"/>
          </p:nvPr>
        </p:nvSpPr>
        <p:spPr>
          <a:xfrm>
            <a:off x="3038208" y="1236662"/>
            <a:ext cx="3030347" cy="5686649"/>
          </a:xfrm>
        </p:spPr>
        <p:txBody>
          <a:bodyPr/>
          <a:lstStyle/>
          <a:p>
            <a:endParaRPr lang="en-US" dirty="0"/>
          </a:p>
        </p:txBody>
      </p:sp>
      <p:sp>
        <p:nvSpPr>
          <p:cNvPr id="4" name="Title 3">
            <a:extLst>
              <a:ext uri="{FF2B5EF4-FFF2-40B4-BE49-F238E27FC236}">
                <a16:creationId xmlns:a16="http://schemas.microsoft.com/office/drawing/2014/main" id="{63181709-A862-29C8-27B5-FA574A88C20F}"/>
              </a:ext>
            </a:extLst>
          </p:cNvPr>
          <p:cNvSpPr>
            <a:spLocks noGrp="1"/>
          </p:cNvSpPr>
          <p:nvPr>
            <p:ph type="title"/>
          </p:nvPr>
        </p:nvSpPr>
        <p:spPr/>
        <p:txBody>
          <a:bodyPr/>
          <a:lstStyle/>
          <a:p>
            <a:r>
              <a:rPr lang="de-DE" b="1" dirty="0"/>
              <a:t>Investmentstrategie</a:t>
            </a:r>
            <a:br>
              <a:rPr lang="de-DE" dirty="0"/>
            </a:br>
            <a:endParaRPr lang="en-US" dirty="0"/>
          </a:p>
        </p:txBody>
      </p:sp>
      <p:sp>
        <p:nvSpPr>
          <p:cNvPr id="17" name="Text Placeholder 16">
            <a:extLst>
              <a:ext uri="{FF2B5EF4-FFF2-40B4-BE49-F238E27FC236}">
                <a16:creationId xmlns:a16="http://schemas.microsoft.com/office/drawing/2014/main" id="{9A6F4DB4-6E13-11CA-0889-D4DD1A9D70C7}"/>
              </a:ext>
            </a:extLst>
          </p:cNvPr>
          <p:cNvSpPr>
            <a:spLocks noGrp="1"/>
          </p:cNvSpPr>
          <p:nvPr>
            <p:ph type="body" sz="quarter" idx="26"/>
          </p:nvPr>
        </p:nvSpPr>
        <p:spPr>
          <a:xfrm>
            <a:off x="6063445" y="2569167"/>
            <a:ext cx="3090347" cy="569913"/>
          </a:xfrm>
        </p:spPr>
        <p:txBody>
          <a:bodyPr/>
          <a:lstStyle/>
          <a:p>
            <a:r>
              <a:rPr lang="en-GB" sz="2200" dirty="0" err="1">
                <a:solidFill>
                  <a:schemeClr val="tx1"/>
                </a:solidFill>
              </a:rPr>
              <a:t>Fokus</a:t>
            </a:r>
            <a:r>
              <a:rPr lang="en-GB" sz="2200" dirty="0">
                <a:solidFill>
                  <a:schemeClr val="tx1"/>
                </a:solidFill>
              </a:rPr>
              <a:t> auf </a:t>
            </a:r>
            <a:r>
              <a:rPr lang="en-GB" sz="2200" dirty="0" err="1">
                <a:solidFill>
                  <a:schemeClr val="tx1"/>
                </a:solidFill>
              </a:rPr>
              <a:t>Dividendenwachstum</a:t>
            </a:r>
            <a:endParaRPr lang="en-GB" sz="2200" dirty="0">
              <a:solidFill>
                <a:schemeClr val="tx1"/>
              </a:solidFill>
            </a:endParaRPr>
          </a:p>
          <a:p>
            <a:endParaRPr lang="en-US" sz="2400" dirty="0"/>
          </a:p>
        </p:txBody>
      </p:sp>
      <p:sp>
        <p:nvSpPr>
          <p:cNvPr id="19" name="Text Placeholder 18">
            <a:extLst>
              <a:ext uri="{FF2B5EF4-FFF2-40B4-BE49-F238E27FC236}">
                <a16:creationId xmlns:a16="http://schemas.microsoft.com/office/drawing/2014/main" id="{3FC756F7-1B2A-D873-4EA1-E6A43C847479}"/>
              </a:ext>
            </a:extLst>
          </p:cNvPr>
          <p:cNvSpPr>
            <a:spLocks noGrp="1"/>
          </p:cNvSpPr>
          <p:nvPr>
            <p:ph type="body" sz="quarter" idx="27"/>
          </p:nvPr>
        </p:nvSpPr>
        <p:spPr>
          <a:xfrm>
            <a:off x="6220327" y="3549419"/>
            <a:ext cx="2779294" cy="2702481"/>
          </a:xfrm>
        </p:spPr>
        <p:txBody>
          <a:bodyPr/>
          <a:lstStyle/>
          <a:p>
            <a:r>
              <a:rPr lang="de-DE" sz="1400" dirty="0">
                <a:solidFill>
                  <a:schemeClr val="tx1"/>
                </a:solidFill>
              </a:rPr>
              <a:t>Wir glauben daran, dass Nachhaltigkeit und </a:t>
            </a:r>
            <a:r>
              <a:rPr lang="de-DE" sz="1400" b="1" dirty="0">
                <a:solidFill>
                  <a:schemeClr val="tx1"/>
                </a:solidFill>
              </a:rPr>
              <a:t>Dividendeninvestitionen</a:t>
            </a:r>
            <a:r>
              <a:rPr lang="de-DE" sz="1400" dirty="0">
                <a:solidFill>
                  <a:schemeClr val="tx1"/>
                </a:solidFill>
              </a:rPr>
              <a:t> ein gemeinsames Ziel haben: </a:t>
            </a:r>
            <a:r>
              <a:rPr lang="de-DE" sz="1400" b="1" dirty="0">
                <a:solidFill>
                  <a:schemeClr val="tx1"/>
                </a:solidFill>
              </a:rPr>
              <a:t>langfristigen Wert für die Aktionäre zu schaffen.</a:t>
            </a:r>
            <a:r>
              <a:rPr lang="de-DE" sz="1400" dirty="0">
                <a:solidFill>
                  <a:schemeClr val="tx1"/>
                </a:solidFill>
              </a:rPr>
              <a:t> Unser Ansatz für Dividendenwachstum konzentriert sich auf </a:t>
            </a:r>
            <a:r>
              <a:rPr lang="de-DE" sz="1400" b="1" dirty="0">
                <a:solidFill>
                  <a:schemeClr val="tx1"/>
                </a:solidFill>
              </a:rPr>
              <a:t>qualitativ hochwertige Unternehmen </a:t>
            </a:r>
            <a:r>
              <a:rPr lang="de-DE" sz="1400" dirty="0">
                <a:solidFill>
                  <a:schemeClr val="tx1"/>
                </a:solidFill>
              </a:rPr>
              <a:t>mit stabiler Cashflow-Generierung, </a:t>
            </a:r>
            <a:r>
              <a:rPr lang="de-DE" sz="1400" b="1" dirty="0">
                <a:solidFill>
                  <a:schemeClr val="tx1"/>
                </a:solidFill>
              </a:rPr>
              <a:t>was zu einem starken Risiko-Rendite-Profil führt.</a:t>
            </a:r>
          </a:p>
          <a:p>
            <a:endParaRPr lang="en-US" b="1" dirty="0"/>
          </a:p>
        </p:txBody>
      </p:sp>
      <p:sp>
        <p:nvSpPr>
          <p:cNvPr id="20" name="Text Placeholder 19">
            <a:extLst>
              <a:ext uri="{FF2B5EF4-FFF2-40B4-BE49-F238E27FC236}">
                <a16:creationId xmlns:a16="http://schemas.microsoft.com/office/drawing/2014/main" id="{76DC0BE6-3B76-DA9A-179D-4371CAE94D62}"/>
              </a:ext>
            </a:extLst>
          </p:cNvPr>
          <p:cNvSpPr>
            <a:spLocks noGrp="1"/>
          </p:cNvSpPr>
          <p:nvPr>
            <p:ph type="body" sz="quarter" idx="29"/>
          </p:nvPr>
        </p:nvSpPr>
        <p:spPr>
          <a:xfrm>
            <a:off x="3262674" y="2569167"/>
            <a:ext cx="2576305" cy="623442"/>
          </a:xfrm>
        </p:spPr>
        <p:txBody>
          <a:bodyPr/>
          <a:lstStyle/>
          <a:p>
            <a:pPr>
              <a:spcBef>
                <a:spcPts val="0"/>
              </a:spcBef>
            </a:pPr>
            <a:r>
              <a:rPr lang="de-DE" sz="2200" dirty="0"/>
              <a:t>Aktive Nachhaltigkeit</a:t>
            </a:r>
          </a:p>
          <a:p>
            <a:pPr>
              <a:spcBef>
                <a:spcPts val="0"/>
              </a:spcBef>
            </a:pPr>
            <a:endParaRPr lang="en-US" dirty="0"/>
          </a:p>
        </p:txBody>
      </p:sp>
      <p:sp>
        <p:nvSpPr>
          <p:cNvPr id="24" name="Text Placeholder 23">
            <a:extLst>
              <a:ext uri="{FF2B5EF4-FFF2-40B4-BE49-F238E27FC236}">
                <a16:creationId xmlns:a16="http://schemas.microsoft.com/office/drawing/2014/main" id="{48C76ED7-C9F2-C564-435E-3979A1FB3542}"/>
              </a:ext>
            </a:extLst>
          </p:cNvPr>
          <p:cNvSpPr>
            <a:spLocks noGrp="1"/>
          </p:cNvSpPr>
          <p:nvPr>
            <p:ph type="body" sz="quarter" idx="30"/>
          </p:nvPr>
        </p:nvSpPr>
        <p:spPr>
          <a:xfrm>
            <a:off x="3360200" y="3507689"/>
            <a:ext cx="2381250" cy="1552857"/>
          </a:xfrm>
        </p:spPr>
        <p:txBody>
          <a:bodyPr/>
          <a:lstStyle/>
          <a:p>
            <a:r>
              <a:rPr lang="de-DE" sz="1400" dirty="0"/>
              <a:t>Wir sind der Meinung, dass </a:t>
            </a:r>
            <a:r>
              <a:rPr lang="de-DE" sz="1400" b="1" dirty="0"/>
              <a:t>aktive Nachhaltigkeit </a:t>
            </a:r>
            <a:r>
              <a:rPr lang="de-DE" sz="1400" dirty="0"/>
              <a:t>und </a:t>
            </a:r>
            <a:r>
              <a:rPr lang="de-DE" sz="1400" b="1" dirty="0"/>
              <a:t>aktiver Besitz </a:t>
            </a:r>
            <a:r>
              <a:rPr lang="de-DE" sz="1400" dirty="0"/>
              <a:t>letztlich allen Beteiligten zugutekommen, indem sie </a:t>
            </a:r>
            <a:r>
              <a:rPr lang="de-DE" sz="1400" b="1" dirty="0"/>
              <a:t>bessere Transparenz </a:t>
            </a:r>
            <a:r>
              <a:rPr lang="de-DE" sz="1400" dirty="0"/>
              <a:t>bieten und das </a:t>
            </a:r>
            <a:r>
              <a:rPr lang="de-DE" sz="1400" b="1" dirty="0"/>
              <a:t>Gesamtrisikoprofil</a:t>
            </a:r>
            <a:r>
              <a:rPr lang="de-DE" sz="1400" dirty="0"/>
              <a:t> unserer Investitionen senken.</a:t>
            </a:r>
          </a:p>
          <a:p>
            <a:endParaRPr lang="en-US" dirty="0"/>
          </a:p>
        </p:txBody>
      </p:sp>
      <p:sp>
        <p:nvSpPr>
          <p:cNvPr id="28" name="Text Placeholder 27">
            <a:extLst>
              <a:ext uri="{FF2B5EF4-FFF2-40B4-BE49-F238E27FC236}">
                <a16:creationId xmlns:a16="http://schemas.microsoft.com/office/drawing/2014/main" id="{3C2EF75F-58CB-6D5C-40DC-256E4CB0ABD8}"/>
              </a:ext>
            </a:extLst>
          </p:cNvPr>
          <p:cNvSpPr>
            <a:spLocks noGrp="1"/>
          </p:cNvSpPr>
          <p:nvPr>
            <p:ph type="body" sz="quarter" idx="33"/>
          </p:nvPr>
        </p:nvSpPr>
        <p:spPr>
          <a:xfrm>
            <a:off x="9348442" y="3552719"/>
            <a:ext cx="2687158" cy="2029934"/>
          </a:xfrm>
        </p:spPr>
        <p:txBody>
          <a:bodyPr/>
          <a:lstStyle/>
          <a:p>
            <a:r>
              <a:rPr lang="de-DE" sz="1400" dirty="0"/>
              <a:t>Wir führen </a:t>
            </a:r>
            <a:r>
              <a:rPr lang="de-DE" sz="1400" b="1" dirty="0"/>
              <a:t>interne, detaillierte Fundamentalanalysen </a:t>
            </a:r>
            <a:r>
              <a:rPr lang="de-DE" sz="1400" dirty="0"/>
              <a:t>durch, um unsere Investitionen auszuwählen, und erhalten so ein </a:t>
            </a:r>
            <a:r>
              <a:rPr lang="de-DE" sz="1400" b="1" dirty="0"/>
              <a:t>umfassendes Verständnis der Fundamentaldaten unserer Beteiligungen</a:t>
            </a:r>
            <a:r>
              <a:rPr lang="de-DE" sz="1400" dirty="0"/>
              <a:t> und einen </a:t>
            </a:r>
            <a:r>
              <a:rPr lang="de-DE" sz="1400" b="1" dirty="0"/>
              <a:t>ganzheitlichen Ansatz für unsere Risikobewertung.</a:t>
            </a:r>
          </a:p>
          <a:p>
            <a:r>
              <a:rPr lang="en-GB" sz="1400" b="1" dirty="0"/>
              <a:t>. </a:t>
            </a:r>
          </a:p>
          <a:p>
            <a:endParaRPr lang="en-US" dirty="0"/>
          </a:p>
        </p:txBody>
      </p:sp>
      <p:sp>
        <p:nvSpPr>
          <p:cNvPr id="29" name="Text Placeholder 28">
            <a:extLst>
              <a:ext uri="{FF2B5EF4-FFF2-40B4-BE49-F238E27FC236}">
                <a16:creationId xmlns:a16="http://schemas.microsoft.com/office/drawing/2014/main" id="{C3FBA64D-0645-C92D-1169-31848E5D0665}"/>
              </a:ext>
            </a:extLst>
          </p:cNvPr>
          <p:cNvSpPr>
            <a:spLocks noGrp="1"/>
          </p:cNvSpPr>
          <p:nvPr>
            <p:ph type="body" sz="quarter" idx="35"/>
          </p:nvPr>
        </p:nvSpPr>
        <p:spPr>
          <a:xfrm>
            <a:off x="303227" y="2522271"/>
            <a:ext cx="2381250" cy="569913"/>
          </a:xfrm>
        </p:spPr>
        <p:txBody>
          <a:bodyPr/>
          <a:lstStyle/>
          <a:p>
            <a:pPr>
              <a:lnSpc>
                <a:spcPct val="100000"/>
              </a:lnSpc>
              <a:spcBef>
                <a:spcPts val="0"/>
              </a:spcBef>
            </a:pPr>
            <a:r>
              <a:rPr lang="en-GB" sz="2200" b="1" dirty="0" err="1">
                <a:solidFill>
                  <a:schemeClr val="bg1"/>
                </a:solidFill>
                <a:latin typeface="+mn-lt"/>
              </a:rPr>
              <a:t>Aktives</a:t>
            </a:r>
            <a:r>
              <a:rPr lang="en-GB" sz="2200" b="1" dirty="0">
                <a:solidFill>
                  <a:schemeClr val="bg1"/>
                </a:solidFill>
                <a:latin typeface="+mn-lt"/>
              </a:rPr>
              <a:t> Management</a:t>
            </a:r>
            <a:endParaRPr lang="en-US" dirty="0"/>
          </a:p>
        </p:txBody>
      </p:sp>
      <p:sp>
        <p:nvSpPr>
          <p:cNvPr id="36" name="Text Placeholder 35">
            <a:extLst>
              <a:ext uri="{FF2B5EF4-FFF2-40B4-BE49-F238E27FC236}">
                <a16:creationId xmlns:a16="http://schemas.microsoft.com/office/drawing/2014/main" id="{23275947-831A-78DA-6589-962C6C72A2A1}"/>
              </a:ext>
            </a:extLst>
          </p:cNvPr>
          <p:cNvSpPr>
            <a:spLocks noGrp="1"/>
          </p:cNvSpPr>
          <p:nvPr>
            <p:ph type="body" sz="quarter" idx="36"/>
          </p:nvPr>
        </p:nvSpPr>
        <p:spPr>
          <a:xfrm>
            <a:off x="303227" y="3507689"/>
            <a:ext cx="2381250" cy="1977239"/>
          </a:xfrm>
        </p:spPr>
        <p:txBody>
          <a:bodyPr/>
          <a:lstStyle/>
          <a:p>
            <a:r>
              <a:rPr lang="de-DE" sz="1400" dirty="0">
                <a:solidFill>
                  <a:schemeClr val="bg1"/>
                </a:solidFill>
              </a:rPr>
              <a:t>Wir sind der Meinung, dass wir die US-Aktienmärkte langfristig durch </a:t>
            </a:r>
            <a:r>
              <a:rPr lang="de-DE" sz="1400" b="1" dirty="0">
                <a:solidFill>
                  <a:schemeClr val="bg1"/>
                </a:solidFill>
              </a:rPr>
              <a:t>aktive Aktienauswahl und -gewichtung</a:t>
            </a:r>
            <a:r>
              <a:rPr lang="de-DE" sz="1400" dirty="0">
                <a:solidFill>
                  <a:schemeClr val="bg1"/>
                </a:solidFill>
              </a:rPr>
              <a:t> übertreffen können. Unser Anlageprozess führt in der Regel zu einem Portfolio mit einem hohen aktiven Anteil.</a:t>
            </a:r>
            <a:r>
              <a:rPr lang="en-GB" sz="1400" dirty="0">
                <a:solidFill>
                  <a:schemeClr val="bg1"/>
                </a:solidFill>
              </a:rPr>
              <a:t> </a:t>
            </a:r>
            <a:endParaRPr lang="en-US" dirty="0"/>
          </a:p>
        </p:txBody>
      </p:sp>
      <p:sp>
        <p:nvSpPr>
          <p:cNvPr id="7" name="Date Placeholder 6">
            <a:extLst>
              <a:ext uri="{FF2B5EF4-FFF2-40B4-BE49-F238E27FC236}">
                <a16:creationId xmlns:a16="http://schemas.microsoft.com/office/drawing/2014/main" id="{2760306B-EBF1-3FB2-84F6-9E98B713C8AB}"/>
              </a:ext>
            </a:extLst>
          </p:cNvPr>
          <p:cNvSpPr>
            <a:spLocks noGrp="1"/>
          </p:cNvSpPr>
          <p:nvPr>
            <p:ph type="dt" sz="half" idx="52"/>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E0319E68-0FDA-DCF6-79A6-E4CA2D0496B8}"/>
              </a:ext>
            </a:extLst>
          </p:cNvPr>
          <p:cNvSpPr>
            <a:spLocks noGrp="1"/>
          </p:cNvSpPr>
          <p:nvPr>
            <p:ph type="sldNum" sz="quarter" idx="54"/>
          </p:nvPr>
        </p:nvSpPr>
        <p:spPr/>
        <p:txBody>
          <a:bodyPr/>
          <a:lstStyle/>
          <a:p>
            <a:fld id="{24DB0E8F-62D4-6F41-B962-167F75469561}" type="slidenum">
              <a:rPr lang="en-GB" smtClean="0"/>
              <a:pPr/>
              <a:t>10</a:t>
            </a:fld>
            <a:endParaRPr lang="en-GB" dirty="0"/>
          </a:p>
        </p:txBody>
      </p:sp>
      <p:sp>
        <p:nvSpPr>
          <p:cNvPr id="15" name="Text Placeholder 14">
            <a:extLst>
              <a:ext uri="{FF2B5EF4-FFF2-40B4-BE49-F238E27FC236}">
                <a16:creationId xmlns:a16="http://schemas.microsoft.com/office/drawing/2014/main" id="{2D1CF4A7-BEFE-1230-A75B-B57D97BEEEE8}"/>
              </a:ext>
            </a:extLst>
          </p:cNvPr>
          <p:cNvSpPr>
            <a:spLocks noGrp="1"/>
          </p:cNvSpPr>
          <p:nvPr>
            <p:ph type="body" sz="quarter" idx="20"/>
          </p:nvPr>
        </p:nvSpPr>
        <p:spPr/>
        <p:txBody>
          <a:bodyPr/>
          <a:lstStyle/>
          <a:p>
            <a:endParaRPr lang="en-US"/>
          </a:p>
        </p:txBody>
      </p:sp>
      <p:sp>
        <p:nvSpPr>
          <p:cNvPr id="3" name="Text Placeholder 19">
            <a:extLst>
              <a:ext uri="{FF2B5EF4-FFF2-40B4-BE49-F238E27FC236}">
                <a16:creationId xmlns:a16="http://schemas.microsoft.com/office/drawing/2014/main" id="{82BA4ACC-D58C-16A6-77B7-5D21F1573675}"/>
              </a:ext>
            </a:extLst>
          </p:cNvPr>
          <p:cNvSpPr txBox="1">
            <a:spLocks/>
          </p:cNvSpPr>
          <p:nvPr/>
        </p:nvSpPr>
        <p:spPr>
          <a:xfrm>
            <a:off x="9186367" y="2515638"/>
            <a:ext cx="3005633" cy="6234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2200" dirty="0">
                <a:solidFill>
                  <a:schemeClr val="tx1"/>
                </a:solidFill>
              </a:rPr>
              <a:t>Fundamental-analyse</a:t>
            </a:r>
            <a:endParaRPr lang="en-US" dirty="0"/>
          </a:p>
        </p:txBody>
      </p:sp>
      <p:sp>
        <p:nvSpPr>
          <p:cNvPr id="6" name="Footer Placeholder 5">
            <a:extLst>
              <a:ext uri="{FF2B5EF4-FFF2-40B4-BE49-F238E27FC236}">
                <a16:creationId xmlns:a16="http://schemas.microsoft.com/office/drawing/2014/main" id="{6286C3CA-276F-25A8-E893-7E2B2DE0A12C}"/>
              </a:ext>
            </a:extLst>
          </p:cNvPr>
          <p:cNvSpPr>
            <a:spLocks noGrp="1"/>
          </p:cNvSpPr>
          <p:nvPr>
            <p:ph type="ftr" sz="quarter" idx="5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23269"/>
                </a:solidFill>
                <a:effectLst/>
                <a:uLnTx/>
                <a:uFillTx/>
                <a:latin typeface="Arial"/>
                <a:ea typeface="+mn-ea"/>
                <a:cs typeface="+mn-cs"/>
              </a:rPr>
              <a:t>Marketing </a:t>
            </a:r>
            <a:r>
              <a:rPr kumimoji="0" lang="en-GB" sz="1000" b="1" i="0" u="none" strike="noStrike" kern="1200" cap="none" spc="0" normalizeH="0" baseline="0" noProof="0" dirty="0" err="1">
                <a:ln>
                  <a:noFill/>
                </a:ln>
                <a:solidFill>
                  <a:srgbClr val="123269"/>
                </a:solidFill>
                <a:effectLst/>
                <a:uLnTx/>
                <a:uFillTx/>
                <a:latin typeface="Arial"/>
                <a:ea typeface="+mn-ea"/>
                <a:cs typeface="+mn-cs"/>
              </a:rPr>
              <a:t>Dokument</a:t>
            </a:r>
            <a:endParaRPr kumimoji="0" lang="en-GB" sz="1000" b="1" i="0" u="none" strike="noStrike" kern="1200" cap="none" spc="0" normalizeH="0" baseline="0" noProof="0" dirty="0">
              <a:ln>
                <a:noFill/>
              </a:ln>
              <a:solidFill>
                <a:srgbClr val="123269"/>
              </a:solidFill>
              <a:effectLst/>
              <a:uLnTx/>
              <a:uFillTx/>
              <a:latin typeface="Arial"/>
              <a:ea typeface="+mn-ea"/>
              <a:cs typeface="+mn-cs"/>
            </a:endParaRPr>
          </a:p>
        </p:txBody>
      </p:sp>
      <p:pic>
        <p:nvPicPr>
          <p:cNvPr id="8" name="Afbeelding 5">
            <a:extLst>
              <a:ext uri="{FF2B5EF4-FFF2-40B4-BE49-F238E27FC236}">
                <a16:creationId xmlns:a16="http://schemas.microsoft.com/office/drawing/2014/main" id="{50A4E76B-B980-F092-FF67-3BA788CB2A58}"/>
              </a:ext>
            </a:extLst>
          </p:cNvPr>
          <p:cNvPicPr>
            <a:picLocks/>
          </p:cNvPicPr>
          <p:nvPr/>
        </p:nvPicPr>
        <p:blipFill>
          <a:blip r:embed="rId4" cstate="screen">
            <a:extLst>
              <a:ext uri="{28A0092B-C50C-407E-A947-70E740481C1C}">
                <a14:useLocalDpi xmlns:a14="http://schemas.microsoft.com/office/drawing/2010/main"/>
              </a:ext>
            </a:extLst>
          </a:blip>
          <a:srcRect/>
          <a:stretch/>
        </p:blipFill>
        <p:spPr>
          <a:xfrm>
            <a:off x="4291417" y="1797823"/>
            <a:ext cx="518817" cy="518817"/>
          </a:xfrm>
          <a:prstGeom prst="rect">
            <a:avLst/>
          </a:prstGeom>
        </p:spPr>
      </p:pic>
      <p:sp>
        <p:nvSpPr>
          <p:cNvPr id="11" name="TextBox 10">
            <a:extLst>
              <a:ext uri="{FF2B5EF4-FFF2-40B4-BE49-F238E27FC236}">
                <a16:creationId xmlns:a16="http://schemas.microsoft.com/office/drawing/2014/main" id="{71C96C23-8452-39DA-D827-B6814EE0C567}"/>
              </a:ext>
            </a:extLst>
          </p:cNvPr>
          <p:cNvSpPr txBox="1"/>
          <p:nvPr/>
        </p:nvSpPr>
        <p:spPr>
          <a:xfrm>
            <a:off x="8730000" y="606100"/>
            <a:ext cx="914400" cy="914400"/>
          </a:xfrm>
          <a:prstGeom prst="rect">
            <a:avLst/>
          </a:prstGeom>
        </p:spPr>
        <p:txBody>
          <a:bodyPr vert="horz" wrap="none" lIns="91440" tIns="45720" rIns="91440" bIns="45720" rtlCol="0">
            <a:noAutofit/>
          </a:bodyPr>
          <a:lstStyle/>
          <a:p>
            <a:pPr algn="l"/>
            <a:endParaRPr lang="en-US" b="1" dirty="0">
              <a:solidFill>
                <a:srgbClr val="FF0000"/>
              </a:solidFill>
            </a:endParaRPr>
          </a:p>
        </p:txBody>
      </p:sp>
      <p:pic>
        <p:nvPicPr>
          <p:cNvPr id="22" name="Picture Placeholder 37" descr="A blue magnifying glass&#10;&#10;Description automatically generated">
            <a:extLst>
              <a:ext uri="{FF2B5EF4-FFF2-40B4-BE49-F238E27FC236}">
                <a16:creationId xmlns:a16="http://schemas.microsoft.com/office/drawing/2014/main" id="{12D370D2-3100-314F-FC0E-127C7737125F}"/>
              </a:ext>
            </a:extLst>
          </p:cNvPr>
          <p:cNvPicPr>
            <a:picLocks noChangeAspect="1"/>
          </p:cNvPicPr>
          <p:nvPr/>
        </p:nvPicPr>
        <p:blipFill>
          <a:blip r:embed="rId5" cstate="screen">
            <a:extLst>
              <a:ext uri="{28A0092B-C50C-407E-A947-70E740481C1C}">
                <a14:useLocalDpi xmlns:a14="http://schemas.microsoft.com/office/drawing/2010/main"/>
              </a:ext>
            </a:extLst>
          </a:blip>
          <a:srcRect t="53" b="53"/>
          <a:stretch>
            <a:fillRect/>
          </a:stretch>
        </p:blipFill>
        <p:spPr>
          <a:xfrm>
            <a:off x="10399247" y="1794297"/>
            <a:ext cx="518817" cy="518817"/>
          </a:xfrm>
          <a:prstGeom prst="rect">
            <a:avLst/>
          </a:prstGeom>
        </p:spPr>
      </p:pic>
      <p:pic>
        <p:nvPicPr>
          <p:cNvPr id="23" name="Picture Placeholder 33">
            <a:extLst>
              <a:ext uri="{FF2B5EF4-FFF2-40B4-BE49-F238E27FC236}">
                <a16:creationId xmlns:a16="http://schemas.microsoft.com/office/drawing/2014/main" id="{0E46A017-16D7-57D7-9DF1-8C9D7015FF2A}"/>
              </a:ext>
            </a:extLst>
          </p:cNvPr>
          <p:cNvPicPr>
            <a:picLocks/>
          </p:cNvPicPr>
          <p:nvPr/>
        </p:nvPicPr>
        <p:blipFill>
          <a:blip r:embed="rId6" cstate="screen">
            <a:extLst>
              <a:ext uri="{28A0092B-C50C-407E-A947-70E740481C1C}">
                <a14:useLocalDpi xmlns:a14="http://schemas.microsoft.com/office/drawing/2010/main"/>
              </a:ext>
            </a:extLst>
          </a:blip>
          <a:srcRect/>
          <a:stretch/>
        </p:blipFill>
        <p:spPr>
          <a:xfrm>
            <a:off x="7321764" y="1794296"/>
            <a:ext cx="518817" cy="518817"/>
          </a:xfrm>
          <a:prstGeom prst="rect">
            <a:avLst/>
          </a:prstGeom>
        </p:spPr>
      </p:pic>
      <p:pic>
        <p:nvPicPr>
          <p:cNvPr id="26" name="Picture Placeholder 41" descr="A white gears on a black background&#10;&#10;Description automatically generated">
            <a:extLst>
              <a:ext uri="{FF2B5EF4-FFF2-40B4-BE49-F238E27FC236}">
                <a16:creationId xmlns:a16="http://schemas.microsoft.com/office/drawing/2014/main" id="{994BD2F2-5062-8E87-1271-93F65D2695C8}"/>
              </a:ext>
            </a:extLst>
          </p:cNvPr>
          <p:cNvPicPr>
            <a:picLocks noGrp="1" noChangeAspect="1"/>
          </p:cNvPicPr>
          <p:nvPr>
            <p:ph type="pic" sz="quarter" idx="46"/>
          </p:nvPr>
        </p:nvPicPr>
        <p:blipFill>
          <a:blip r:embed="rId7" cstate="screen">
            <a:extLst>
              <a:ext uri="{28A0092B-C50C-407E-A947-70E740481C1C}">
                <a14:useLocalDpi xmlns:a14="http://schemas.microsoft.com/office/drawing/2010/main"/>
              </a:ext>
            </a:extLst>
          </a:blip>
          <a:srcRect t="53" b="53"/>
          <a:stretch>
            <a:fillRect/>
          </a:stretch>
        </p:blipFill>
        <p:spPr>
          <a:xfrm>
            <a:off x="1117391" y="1794295"/>
            <a:ext cx="518817" cy="518817"/>
          </a:xfrm>
        </p:spPr>
      </p:pic>
    </p:spTree>
    <p:extLst>
      <p:ext uri="{BB962C8B-B14F-4D97-AF65-F5344CB8AC3E}">
        <p14:creationId xmlns:p14="http://schemas.microsoft.com/office/powerpoint/2010/main" val="2695396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1" descr="A close-up of a red rock&#10;&#10;Description automatically generated">
            <a:extLst>
              <a:ext uri="{FF2B5EF4-FFF2-40B4-BE49-F238E27FC236}">
                <a16:creationId xmlns:a16="http://schemas.microsoft.com/office/drawing/2014/main" id="{4623E1DD-E601-F9BC-FBC4-DD63A9F08E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6200000">
            <a:off x="-1524397" y="1525189"/>
            <a:ext cx="6857208" cy="3806825"/>
          </a:xfrm>
          <a:prstGeom prst="rect">
            <a:avLst/>
          </a:prstGeom>
          <a:solidFill>
            <a:schemeClr val="bg1">
              <a:lumMod val="95000"/>
            </a:schemeClr>
          </a:solidFill>
        </p:spPr>
      </p:pic>
      <p:sp>
        <p:nvSpPr>
          <p:cNvPr id="24" name="Text Placeholder 23">
            <a:extLst>
              <a:ext uri="{FF2B5EF4-FFF2-40B4-BE49-F238E27FC236}">
                <a16:creationId xmlns:a16="http://schemas.microsoft.com/office/drawing/2014/main" id="{E20632F8-0E1D-D45E-550E-4B7B1E72DF24}"/>
              </a:ext>
            </a:extLst>
          </p:cNvPr>
          <p:cNvSpPr>
            <a:spLocks noGrp="1"/>
          </p:cNvSpPr>
          <p:nvPr>
            <p:ph type="body" sz="quarter" idx="18"/>
          </p:nvPr>
        </p:nvSpPr>
        <p:spPr/>
        <p:txBody>
          <a:bodyPr/>
          <a:lstStyle/>
          <a:p>
            <a:endParaRPr lang="en-US"/>
          </a:p>
        </p:txBody>
      </p:sp>
      <p:sp>
        <p:nvSpPr>
          <p:cNvPr id="3" name="Date Placeholder 2">
            <a:extLst>
              <a:ext uri="{FF2B5EF4-FFF2-40B4-BE49-F238E27FC236}">
                <a16:creationId xmlns:a16="http://schemas.microsoft.com/office/drawing/2014/main" id="{1F2FA2C1-9BD8-011C-F44D-8CF941F48D22}"/>
              </a:ext>
            </a:extLst>
          </p:cNvPr>
          <p:cNvSpPr>
            <a:spLocks noGrp="1"/>
          </p:cNvSpPr>
          <p:nvPr>
            <p:ph type="dt" sz="half" idx="23"/>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FB0D4C3B-69C7-AB77-1EDA-6E51E7916556}"/>
              </a:ext>
            </a:extLst>
          </p:cNvPr>
          <p:cNvSpPr>
            <a:spLocks noGrp="1"/>
          </p:cNvSpPr>
          <p:nvPr>
            <p:ph type="sldNum" sz="quarter" idx="25"/>
          </p:nvPr>
        </p:nvSpPr>
        <p:spPr/>
        <p:txBody>
          <a:bodyPr/>
          <a:lstStyle/>
          <a:p>
            <a:fld id="{24DB0E8F-62D4-6F41-B962-167F75469561}" type="slidenum">
              <a:rPr lang="en-GB" smtClean="0"/>
              <a:pPr/>
              <a:t>11</a:t>
            </a:fld>
            <a:endParaRPr lang="en-GB" dirty="0"/>
          </a:p>
        </p:txBody>
      </p:sp>
      <p:sp>
        <p:nvSpPr>
          <p:cNvPr id="28" name="Text Placeholder 27">
            <a:extLst>
              <a:ext uri="{FF2B5EF4-FFF2-40B4-BE49-F238E27FC236}">
                <a16:creationId xmlns:a16="http://schemas.microsoft.com/office/drawing/2014/main" id="{C6E05CC6-16ED-49ED-FC78-0A3C61D02BAA}"/>
              </a:ext>
            </a:extLst>
          </p:cNvPr>
          <p:cNvSpPr>
            <a:spLocks noGrp="1"/>
          </p:cNvSpPr>
          <p:nvPr>
            <p:ph type="body" sz="quarter" idx="26"/>
          </p:nvPr>
        </p:nvSpPr>
        <p:spPr/>
        <p:txBody>
          <a:bodyPr/>
          <a:lstStyle/>
          <a:p>
            <a:endParaRPr lang="en-US"/>
          </a:p>
        </p:txBody>
      </p:sp>
      <p:sp>
        <p:nvSpPr>
          <p:cNvPr id="29" name="Tijdelijke aanduiding voor tekst 32">
            <a:extLst>
              <a:ext uri="{FF2B5EF4-FFF2-40B4-BE49-F238E27FC236}">
                <a16:creationId xmlns:a16="http://schemas.microsoft.com/office/drawing/2014/main" id="{3A5401C2-A92E-E395-B9A4-FB33644150EF}"/>
              </a:ext>
            </a:extLst>
          </p:cNvPr>
          <p:cNvSpPr>
            <a:spLocks noGrp="1"/>
          </p:cNvSpPr>
          <p:nvPr>
            <p:ph type="body" sz="quarter" idx="12"/>
          </p:nvPr>
        </p:nvSpPr>
        <p:spPr>
          <a:xfrm>
            <a:off x="134937" y="2760859"/>
            <a:ext cx="3537599" cy="625475"/>
          </a:xfrm>
        </p:spPr>
        <p:txBody>
          <a:bodyPr/>
          <a:lstStyle/>
          <a:p>
            <a:r>
              <a:rPr lang="de-DE" b="1" dirty="0"/>
              <a:t>Unser Dividenden-konzept</a:t>
            </a:r>
            <a:endParaRPr lang="de-DE" dirty="0"/>
          </a:p>
          <a:p>
            <a:endParaRPr lang="nl-BE" dirty="0"/>
          </a:p>
        </p:txBody>
      </p:sp>
      <p:sp>
        <p:nvSpPr>
          <p:cNvPr id="31" name="Tijdelijke aanduiding voor tekst 37">
            <a:extLst>
              <a:ext uri="{FF2B5EF4-FFF2-40B4-BE49-F238E27FC236}">
                <a16:creationId xmlns:a16="http://schemas.microsoft.com/office/drawing/2014/main" id="{0E621911-3B4E-FD40-3836-12439313BD77}"/>
              </a:ext>
            </a:extLst>
          </p:cNvPr>
          <p:cNvSpPr>
            <a:spLocks noGrp="1"/>
          </p:cNvSpPr>
          <p:nvPr>
            <p:ph type="body" sz="quarter" idx="21"/>
          </p:nvPr>
        </p:nvSpPr>
        <p:spPr>
          <a:xfrm>
            <a:off x="8338887" y="2474373"/>
            <a:ext cx="3806825" cy="3920440"/>
          </a:xfrm>
        </p:spPr>
        <p:txBody>
          <a:bodyPr/>
          <a:lstStyle/>
          <a:p>
            <a:pPr marL="285750" indent="-285750">
              <a:lnSpc>
                <a:spcPct val="100000"/>
              </a:lnSpc>
              <a:buFont typeface="Arial" panose="020B0604020202020204" pitchFamily="34" charset="0"/>
              <a:buChar char="•"/>
            </a:pPr>
            <a:r>
              <a:rPr lang="de-DE" b="1" dirty="0"/>
              <a:t>Dividende. </a:t>
            </a:r>
            <a:r>
              <a:rPr lang="de-DE" dirty="0"/>
              <a:t>Fokus auf Unternehmen mit überdurchschnittlicher Rendite oder/und starkem Dividendenwachstum.</a:t>
            </a:r>
          </a:p>
          <a:p>
            <a:pPr marL="285750" indent="-285750">
              <a:lnSpc>
                <a:spcPct val="100000"/>
              </a:lnSpc>
              <a:buFont typeface="Arial" panose="020B0604020202020204" pitchFamily="34" charset="0"/>
              <a:buChar char="•"/>
            </a:pPr>
            <a:r>
              <a:rPr lang="de-DE" b="1" dirty="0"/>
              <a:t>Flexibel. </a:t>
            </a:r>
            <a:r>
              <a:rPr lang="de-DE" dirty="0"/>
              <a:t>Möglichkeit, in Aktien mit niedrigerer Rendite zu investieren, wenn wir ein überdurchschnittliches Dividendenwachstum feststellen.</a:t>
            </a:r>
          </a:p>
          <a:p>
            <a:pPr marL="285750" indent="-285750">
              <a:lnSpc>
                <a:spcPct val="100000"/>
              </a:lnSpc>
              <a:buFont typeface="Arial" panose="020B0604020202020204" pitchFamily="34" charset="0"/>
              <a:buChar char="•"/>
            </a:pPr>
            <a:r>
              <a:rPr lang="de-DE" b="1" dirty="0"/>
              <a:t>Diversifiziert. </a:t>
            </a:r>
            <a:r>
              <a:rPr lang="de-DE" dirty="0"/>
              <a:t>Investitionen in verschiedenen Sektoren, um das Wachstumspotenzial der US-Wirtschaft voll auszuschöpfen.</a:t>
            </a:r>
          </a:p>
          <a:p>
            <a:pPr marL="285750" indent="-285750">
              <a:lnSpc>
                <a:spcPct val="100000"/>
              </a:lnSpc>
              <a:buFont typeface="Arial" panose="020B0604020202020204" pitchFamily="34" charset="0"/>
              <a:buChar char="•"/>
            </a:pPr>
            <a:r>
              <a:rPr lang="de-DE" b="1" dirty="0"/>
              <a:t>Vorausschauend</a:t>
            </a:r>
            <a:r>
              <a:rPr lang="de-DE" dirty="0"/>
              <a:t>. Eingehende Fundamentalanalyse zur Identifizierung von Aktien mit überdurchschnittlichem Dividendenwachstumspotenzial.</a:t>
            </a:r>
          </a:p>
          <a:p>
            <a:pPr marL="285750" indent="-285750" algn="just">
              <a:lnSpc>
                <a:spcPct val="100000"/>
              </a:lnSpc>
              <a:buFont typeface="Arial" panose="020B0604020202020204" pitchFamily="34" charset="0"/>
              <a:buChar char="•"/>
            </a:pPr>
            <a:endParaRPr lang="en-US" sz="1400" dirty="0"/>
          </a:p>
        </p:txBody>
      </p:sp>
      <p:sp>
        <p:nvSpPr>
          <p:cNvPr id="32" name="Tijdelijke aanduiding voor tekst 39">
            <a:extLst>
              <a:ext uri="{FF2B5EF4-FFF2-40B4-BE49-F238E27FC236}">
                <a16:creationId xmlns:a16="http://schemas.microsoft.com/office/drawing/2014/main" id="{71833B1B-7E68-FE08-F928-994D20B51662}"/>
              </a:ext>
            </a:extLst>
          </p:cNvPr>
          <p:cNvSpPr>
            <a:spLocks noGrp="1"/>
          </p:cNvSpPr>
          <p:nvPr>
            <p:ph type="body" sz="quarter" idx="22"/>
          </p:nvPr>
        </p:nvSpPr>
        <p:spPr>
          <a:xfrm>
            <a:off x="4036117" y="2130650"/>
            <a:ext cx="3680664" cy="2842255"/>
          </a:xfrm>
          <a:noFill/>
        </p:spPr>
        <p:txBody>
          <a:bodyPr anchor="t"/>
          <a:lstStyle/>
          <a:p>
            <a:pPr>
              <a:lnSpc>
                <a:spcPct val="100000"/>
              </a:lnSpc>
              <a:spcBef>
                <a:spcPts val="0"/>
              </a:spcBef>
            </a:pPr>
            <a:endParaRPr lang="en-US" sz="1400" b="1" dirty="0">
              <a:solidFill>
                <a:schemeClr val="tx1"/>
              </a:solidFill>
            </a:endParaRPr>
          </a:p>
          <a:p>
            <a:pPr marL="171450" indent="-171450">
              <a:lnSpc>
                <a:spcPct val="100000"/>
              </a:lnSpc>
              <a:buFont typeface="Arial" panose="020B0604020202020204" pitchFamily="34" charset="0"/>
              <a:buChar char="•"/>
            </a:pPr>
            <a:r>
              <a:rPr lang="de-DE" sz="1400" dirty="0">
                <a:solidFill>
                  <a:schemeClr val="tx1"/>
                </a:solidFill>
              </a:rPr>
              <a:t>Einzelaktiendividendenrendite </a:t>
            </a:r>
            <a:r>
              <a:rPr lang="de-DE" sz="1400" b="1" dirty="0">
                <a:solidFill>
                  <a:schemeClr val="tx1"/>
                </a:solidFill>
              </a:rPr>
              <a:t>&gt; 0</a:t>
            </a:r>
          </a:p>
          <a:p>
            <a:pPr marL="171450" indent="-171450">
              <a:lnSpc>
                <a:spcPct val="100000"/>
              </a:lnSpc>
              <a:buFont typeface="Arial" panose="020B0604020202020204" pitchFamily="34" charset="0"/>
              <a:buChar char="•"/>
            </a:pPr>
            <a:r>
              <a:rPr lang="de-DE" sz="1400" dirty="0">
                <a:solidFill>
                  <a:schemeClr val="tx1"/>
                </a:solidFill>
              </a:rPr>
              <a:t>Durchschnittliche Dividendenrendite des Fonds </a:t>
            </a:r>
            <a:r>
              <a:rPr lang="de-DE" sz="1400" b="1" dirty="0">
                <a:solidFill>
                  <a:schemeClr val="tx1"/>
                </a:solidFill>
              </a:rPr>
              <a:t>&gt;</a:t>
            </a:r>
            <a:r>
              <a:rPr lang="de-DE" sz="1400" dirty="0">
                <a:solidFill>
                  <a:schemeClr val="tx1"/>
                </a:solidFill>
              </a:rPr>
              <a:t> </a:t>
            </a:r>
            <a:r>
              <a:rPr lang="de-DE" sz="1400" b="1" dirty="0">
                <a:solidFill>
                  <a:schemeClr val="tx1"/>
                </a:solidFill>
              </a:rPr>
              <a:t>Marktrendite</a:t>
            </a:r>
          </a:p>
          <a:p>
            <a:pPr marL="171450" indent="-171450">
              <a:lnSpc>
                <a:spcPct val="100000"/>
              </a:lnSpc>
              <a:buFont typeface="Arial" panose="020B0604020202020204" pitchFamily="34" charset="0"/>
              <a:buChar char="•"/>
            </a:pPr>
            <a:r>
              <a:rPr lang="de-DE" sz="1400" dirty="0">
                <a:solidFill>
                  <a:schemeClr val="tx1"/>
                </a:solidFill>
              </a:rPr>
              <a:t>Mindestens 50 % der Fondspositionen mit einer Dividendenrendite </a:t>
            </a:r>
            <a:r>
              <a:rPr lang="de-DE" sz="1400" b="1" dirty="0">
                <a:solidFill>
                  <a:schemeClr val="tx1"/>
                </a:solidFill>
              </a:rPr>
              <a:t>&gt; Marktrendite</a:t>
            </a:r>
          </a:p>
          <a:p>
            <a:pPr marL="171450" indent="-171450">
              <a:lnSpc>
                <a:spcPct val="100000"/>
              </a:lnSpc>
              <a:buFont typeface="Arial" panose="020B0604020202020204" pitchFamily="34" charset="0"/>
              <a:buChar char="•"/>
            </a:pPr>
            <a:endParaRPr lang="en-US" sz="1400" b="1" dirty="0">
              <a:solidFill>
                <a:schemeClr val="accent1"/>
              </a:solidFill>
            </a:endParaRPr>
          </a:p>
          <a:p>
            <a:pPr marL="171450" indent="-171450">
              <a:buFont typeface="Arial" panose="020B0604020202020204" pitchFamily="34" charset="0"/>
              <a:buChar char="•"/>
            </a:pPr>
            <a:endParaRPr lang="en-US" sz="1400" dirty="0">
              <a:solidFill>
                <a:schemeClr val="tx1"/>
              </a:solidFill>
            </a:endParaRPr>
          </a:p>
        </p:txBody>
      </p:sp>
      <p:pic>
        <p:nvPicPr>
          <p:cNvPr id="35" name="Graphic 34">
            <a:extLst>
              <a:ext uri="{FF2B5EF4-FFF2-40B4-BE49-F238E27FC236}">
                <a16:creationId xmlns:a16="http://schemas.microsoft.com/office/drawing/2014/main" id="{770E4549-2DA7-1CCB-A427-33DDDABE569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67779" y="843501"/>
            <a:ext cx="540000" cy="540000"/>
          </a:xfrm>
          <a:prstGeom prst="rect">
            <a:avLst/>
          </a:prstGeom>
        </p:spPr>
      </p:pic>
      <p:pic>
        <p:nvPicPr>
          <p:cNvPr id="41" name="Graphic 40">
            <a:extLst>
              <a:ext uri="{FF2B5EF4-FFF2-40B4-BE49-F238E27FC236}">
                <a16:creationId xmlns:a16="http://schemas.microsoft.com/office/drawing/2014/main" id="{437F01D7-F733-0F4C-8FB0-A48ABC7DEB1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30361" y="843501"/>
            <a:ext cx="540000" cy="540000"/>
          </a:xfrm>
          <a:prstGeom prst="rect">
            <a:avLst/>
          </a:prstGeom>
        </p:spPr>
      </p:pic>
      <p:sp>
        <p:nvSpPr>
          <p:cNvPr id="43" name="TextBox 8">
            <a:extLst>
              <a:ext uri="{FF2B5EF4-FFF2-40B4-BE49-F238E27FC236}">
                <a16:creationId xmlns:a16="http://schemas.microsoft.com/office/drawing/2014/main" id="{03D94290-C4E4-57E4-8D0C-1E9D62024695}"/>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9" name="Footer Placeholder 8">
            <a:extLst>
              <a:ext uri="{FF2B5EF4-FFF2-40B4-BE49-F238E27FC236}">
                <a16:creationId xmlns:a16="http://schemas.microsoft.com/office/drawing/2014/main" id="{AE8CF70B-6206-1A01-B59B-F9339D29175B}"/>
              </a:ext>
            </a:extLst>
          </p:cNvPr>
          <p:cNvSpPr>
            <a:spLocks noGrp="1"/>
          </p:cNvSpPr>
          <p:nvPr>
            <p:ph type="ftr"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23269"/>
                </a:solidFill>
                <a:effectLst/>
                <a:uLnTx/>
                <a:uFillTx/>
                <a:latin typeface="Arial"/>
                <a:ea typeface="+mn-ea"/>
                <a:cs typeface="+mn-cs"/>
              </a:rPr>
              <a:t>Marketing </a:t>
            </a:r>
            <a:r>
              <a:rPr kumimoji="0" lang="en-GB" sz="1000" b="1" i="0" u="none" strike="noStrike" kern="1200" cap="none" spc="0" normalizeH="0" baseline="0" noProof="0" dirty="0" err="1">
                <a:ln>
                  <a:noFill/>
                </a:ln>
                <a:solidFill>
                  <a:srgbClr val="123269"/>
                </a:solidFill>
                <a:effectLst/>
                <a:uLnTx/>
                <a:uFillTx/>
                <a:latin typeface="Arial"/>
                <a:ea typeface="+mn-ea"/>
                <a:cs typeface="+mn-cs"/>
              </a:rPr>
              <a:t>Dokument</a:t>
            </a:r>
            <a:endParaRPr kumimoji="0" lang="en-GB" sz="1000" b="1" i="0" u="none" strike="noStrike" kern="1200" cap="none" spc="0" normalizeH="0" baseline="0" noProof="0" dirty="0">
              <a:ln>
                <a:noFill/>
              </a:ln>
              <a:solidFill>
                <a:srgbClr val="123269"/>
              </a:solidFill>
              <a:effectLst/>
              <a:uLnTx/>
              <a:uFillTx/>
              <a:latin typeface="Arial"/>
              <a:ea typeface="+mn-ea"/>
              <a:cs typeface="+mn-cs"/>
            </a:endParaRPr>
          </a:p>
        </p:txBody>
      </p:sp>
      <p:sp>
        <p:nvSpPr>
          <p:cNvPr id="4" name="TextBox 3">
            <a:extLst>
              <a:ext uri="{FF2B5EF4-FFF2-40B4-BE49-F238E27FC236}">
                <a16:creationId xmlns:a16="http://schemas.microsoft.com/office/drawing/2014/main" id="{78933554-7004-7D1D-2014-0BD5B1F061F0}"/>
              </a:ext>
            </a:extLst>
          </p:cNvPr>
          <p:cNvSpPr txBox="1"/>
          <p:nvPr/>
        </p:nvSpPr>
        <p:spPr>
          <a:xfrm>
            <a:off x="8783207" y="1584306"/>
            <a:ext cx="2792027" cy="646331"/>
          </a:xfrm>
          <a:prstGeom prst="rect">
            <a:avLst/>
          </a:prstGeom>
          <a:noFill/>
        </p:spPr>
        <p:txBody>
          <a:bodyPr wrap="square">
            <a:spAutoFit/>
          </a:bodyPr>
          <a:lstStyle/>
          <a:p>
            <a:pPr algn="ctr"/>
            <a:r>
              <a:rPr lang="de-DE" b="1" dirty="0"/>
              <a:t>Weiche Kriterien</a:t>
            </a:r>
            <a:endParaRPr lang="de-DE" dirty="0"/>
          </a:p>
          <a:p>
            <a:pPr algn="ctr"/>
            <a:r>
              <a:rPr lang="de-DE" b="1" dirty="0"/>
              <a:t>(unser Ansatz)</a:t>
            </a:r>
            <a:endParaRPr lang="de-DE" dirty="0"/>
          </a:p>
        </p:txBody>
      </p:sp>
      <p:sp>
        <p:nvSpPr>
          <p:cNvPr id="8" name="TextBox 7">
            <a:extLst>
              <a:ext uri="{FF2B5EF4-FFF2-40B4-BE49-F238E27FC236}">
                <a16:creationId xmlns:a16="http://schemas.microsoft.com/office/drawing/2014/main" id="{CE3FE939-6EA1-BE95-6388-066E1AF5C9C2}"/>
              </a:ext>
            </a:extLst>
          </p:cNvPr>
          <p:cNvSpPr txBox="1"/>
          <p:nvPr/>
        </p:nvSpPr>
        <p:spPr>
          <a:xfrm>
            <a:off x="4281287" y="1584305"/>
            <a:ext cx="3190324" cy="646331"/>
          </a:xfrm>
          <a:prstGeom prst="rect">
            <a:avLst/>
          </a:prstGeom>
          <a:noFill/>
        </p:spPr>
        <p:txBody>
          <a:bodyPr wrap="square">
            <a:spAutoFit/>
          </a:bodyPr>
          <a:lstStyle/>
          <a:p>
            <a:pPr algn="ctr"/>
            <a:r>
              <a:rPr lang="de-DE" b="1" dirty="0"/>
              <a:t>Harte Kriterien</a:t>
            </a:r>
            <a:endParaRPr lang="de-DE" dirty="0"/>
          </a:p>
          <a:p>
            <a:pPr algn="ctr"/>
            <a:r>
              <a:rPr lang="de-DE" b="1" dirty="0"/>
              <a:t>(Prospektbeschränkungen)</a:t>
            </a:r>
            <a:endParaRPr lang="de-DE" dirty="0"/>
          </a:p>
        </p:txBody>
      </p:sp>
    </p:spTree>
    <p:extLst>
      <p:ext uri="{BB962C8B-B14F-4D97-AF65-F5344CB8AC3E}">
        <p14:creationId xmlns:p14="http://schemas.microsoft.com/office/powerpoint/2010/main" val="180072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ow view of tall buildings&#10;&#10;Description automatically generated">
            <a:extLst>
              <a:ext uri="{FF2B5EF4-FFF2-40B4-BE49-F238E27FC236}">
                <a16:creationId xmlns:a16="http://schemas.microsoft.com/office/drawing/2014/main" id="{E10C108C-BE19-BF3F-091C-1FB18DA9F5CF}"/>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a:stretch/>
        </p:blipFill>
        <p:spPr>
          <a:xfrm>
            <a:off x="0" y="0"/>
            <a:ext cx="3807474" cy="6858000"/>
          </a:xfrm>
        </p:spPr>
      </p:pic>
      <p:sp>
        <p:nvSpPr>
          <p:cNvPr id="10" name="Text Placeholder 9">
            <a:extLst>
              <a:ext uri="{FF2B5EF4-FFF2-40B4-BE49-F238E27FC236}">
                <a16:creationId xmlns:a16="http://schemas.microsoft.com/office/drawing/2014/main" id="{847C0E8A-5A26-1F73-91A5-7F2C64C1CC41}"/>
              </a:ext>
            </a:extLst>
          </p:cNvPr>
          <p:cNvSpPr>
            <a:spLocks noGrp="1"/>
          </p:cNvSpPr>
          <p:nvPr>
            <p:ph type="body" sz="quarter" idx="18"/>
          </p:nvPr>
        </p:nvSpPr>
        <p:spPr/>
        <p:txBody>
          <a:bodyPr/>
          <a:lstStyle/>
          <a:p>
            <a:endParaRPr lang="en-US"/>
          </a:p>
        </p:txBody>
      </p:sp>
      <p:sp>
        <p:nvSpPr>
          <p:cNvPr id="11" name="Date Placeholder 10">
            <a:extLst>
              <a:ext uri="{FF2B5EF4-FFF2-40B4-BE49-F238E27FC236}">
                <a16:creationId xmlns:a16="http://schemas.microsoft.com/office/drawing/2014/main" id="{DB2E3FA3-8469-2769-B940-2172A7DB715D}"/>
              </a:ext>
            </a:extLst>
          </p:cNvPr>
          <p:cNvSpPr>
            <a:spLocks noGrp="1"/>
          </p:cNvSpPr>
          <p:nvPr>
            <p:ph type="dt" sz="half" idx="23"/>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12" name="Footer Placeholder 11">
            <a:extLst>
              <a:ext uri="{FF2B5EF4-FFF2-40B4-BE49-F238E27FC236}">
                <a16:creationId xmlns:a16="http://schemas.microsoft.com/office/drawing/2014/main" id="{0BB33FD4-A8B9-130F-B52F-2855AEA05CA5}"/>
              </a:ext>
            </a:extLst>
          </p:cNvPr>
          <p:cNvSpPr>
            <a:spLocks noGrp="1"/>
          </p:cNvSpPr>
          <p:nvPr>
            <p:ph type="ftr"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23269"/>
                </a:solidFill>
                <a:effectLst/>
                <a:uLnTx/>
                <a:uFillTx/>
                <a:latin typeface="Arial"/>
                <a:ea typeface="+mn-ea"/>
                <a:cs typeface="+mn-cs"/>
              </a:rPr>
              <a:t>Marketing </a:t>
            </a:r>
            <a:r>
              <a:rPr kumimoji="0" lang="en-GB" sz="1000" b="1" i="0" u="none" strike="noStrike" kern="1200" cap="none" spc="0" normalizeH="0" baseline="0" noProof="0" dirty="0" err="1">
                <a:ln>
                  <a:noFill/>
                </a:ln>
                <a:solidFill>
                  <a:srgbClr val="123269"/>
                </a:solidFill>
                <a:effectLst/>
                <a:uLnTx/>
                <a:uFillTx/>
                <a:latin typeface="Arial"/>
                <a:ea typeface="+mn-ea"/>
                <a:cs typeface="+mn-cs"/>
              </a:rPr>
              <a:t>Dokument</a:t>
            </a:r>
            <a:endParaRPr kumimoji="0" lang="en-GB" sz="1000" b="1" i="0" u="none" strike="noStrike" kern="1200" cap="none" spc="0" normalizeH="0" baseline="0" noProof="0" dirty="0">
              <a:ln>
                <a:noFill/>
              </a:ln>
              <a:solidFill>
                <a:srgbClr val="123269"/>
              </a:solidFill>
              <a:effectLst/>
              <a:uLnTx/>
              <a:uFillTx/>
              <a:latin typeface="Arial"/>
              <a:ea typeface="+mn-ea"/>
              <a:cs typeface="+mn-cs"/>
            </a:endParaRPr>
          </a:p>
        </p:txBody>
      </p:sp>
      <p:sp>
        <p:nvSpPr>
          <p:cNvPr id="13" name="Slide Number Placeholder 12">
            <a:extLst>
              <a:ext uri="{FF2B5EF4-FFF2-40B4-BE49-F238E27FC236}">
                <a16:creationId xmlns:a16="http://schemas.microsoft.com/office/drawing/2014/main" id="{786D0329-B4EE-F179-F65F-E5E06779F6CD}"/>
              </a:ext>
            </a:extLst>
          </p:cNvPr>
          <p:cNvSpPr>
            <a:spLocks noGrp="1"/>
          </p:cNvSpPr>
          <p:nvPr>
            <p:ph type="sldNum" sz="quarter" idx="25"/>
          </p:nvPr>
        </p:nvSpPr>
        <p:spPr/>
        <p:txBody>
          <a:bodyPr/>
          <a:lstStyle/>
          <a:p>
            <a:fld id="{24DB0E8F-62D4-6F41-B962-167F75469561}" type="slidenum">
              <a:rPr lang="en-GB" smtClean="0"/>
              <a:pPr/>
              <a:t>12</a:t>
            </a:fld>
            <a:endParaRPr lang="en-GB" dirty="0"/>
          </a:p>
        </p:txBody>
      </p:sp>
      <p:sp>
        <p:nvSpPr>
          <p:cNvPr id="14" name="Text Placeholder 13">
            <a:extLst>
              <a:ext uri="{FF2B5EF4-FFF2-40B4-BE49-F238E27FC236}">
                <a16:creationId xmlns:a16="http://schemas.microsoft.com/office/drawing/2014/main" id="{5CDF093D-7D8B-906A-3A35-A9C12A4C3275}"/>
              </a:ext>
            </a:extLst>
          </p:cNvPr>
          <p:cNvSpPr>
            <a:spLocks noGrp="1"/>
          </p:cNvSpPr>
          <p:nvPr>
            <p:ph type="body" sz="quarter" idx="26"/>
          </p:nvPr>
        </p:nvSpPr>
        <p:spPr/>
        <p:txBody>
          <a:bodyPr/>
          <a:lstStyle/>
          <a:p>
            <a:endParaRPr lang="en-US"/>
          </a:p>
        </p:txBody>
      </p:sp>
      <p:sp>
        <p:nvSpPr>
          <p:cNvPr id="36" name="TextBox 8">
            <a:extLst>
              <a:ext uri="{FF2B5EF4-FFF2-40B4-BE49-F238E27FC236}">
                <a16:creationId xmlns:a16="http://schemas.microsoft.com/office/drawing/2014/main" id="{58DCAE44-552A-D379-C65D-8D221B76311D}"/>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9" name="Tijdelijke aanduiding voor tekst 5">
            <a:extLst>
              <a:ext uri="{FF2B5EF4-FFF2-40B4-BE49-F238E27FC236}">
                <a16:creationId xmlns:a16="http://schemas.microsoft.com/office/drawing/2014/main" id="{5ACCBF93-D9C4-4E0C-342D-EF7CEBB92729}"/>
              </a:ext>
            </a:extLst>
          </p:cNvPr>
          <p:cNvSpPr>
            <a:spLocks noGrp="1"/>
          </p:cNvSpPr>
          <p:nvPr>
            <p:ph type="body" sz="quarter" idx="12"/>
          </p:nvPr>
        </p:nvSpPr>
        <p:spPr>
          <a:xfrm>
            <a:off x="269875" y="3013075"/>
            <a:ext cx="3098800" cy="625475"/>
          </a:xfrm>
        </p:spPr>
        <p:txBody>
          <a:bodyPr/>
          <a:lstStyle/>
          <a:p>
            <a:r>
              <a:rPr lang="en-GB" dirty="0"/>
              <a:t>Benchmark</a:t>
            </a:r>
          </a:p>
        </p:txBody>
      </p:sp>
      <p:sp>
        <p:nvSpPr>
          <p:cNvPr id="37" name="Tijdelijke aanduiding voor tekst 3">
            <a:extLst>
              <a:ext uri="{FF2B5EF4-FFF2-40B4-BE49-F238E27FC236}">
                <a16:creationId xmlns:a16="http://schemas.microsoft.com/office/drawing/2014/main" id="{BA8D109F-B015-95A3-619C-6C0098E1E882}"/>
              </a:ext>
            </a:extLst>
          </p:cNvPr>
          <p:cNvSpPr txBox="1">
            <a:spLocks/>
          </p:cNvSpPr>
          <p:nvPr/>
        </p:nvSpPr>
        <p:spPr>
          <a:xfrm>
            <a:off x="6458025" y="1874014"/>
            <a:ext cx="4277592" cy="252604"/>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mn-lt"/>
              </a:rPr>
              <a:t>MSCI USA Net Return</a:t>
            </a:r>
            <a:endParaRPr lang="en-US" sz="1400" b="1" dirty="0">
              <a:latin typeface="+mn-lt"/>
            </a:endParaRPr>
          </a:p>
        </p:txBody>
      </p:sp>
      <p:sp>
        <p:nvSpPr>
          <p:cNvPr id="38" name="Tijdelijke aanduiding voor tekst 3">
            <a:extLst>
              <a:ext uri="{FF2B5EF4-FFF2-40B4-BE49-F238E27FC236}">
                <a16:creationId xmlns:a16="http://schemas.microsoft.com/office/drawing/2014/main" id="{2C258ED3-B13F-3DBE-E678-3BACC08D128C}"/>
              </a:ext>
            </a:extLst>
          </p:cNvPr>
          <p:cNvSpPr txBox="1">
            <a:spLocks/>
          </p:cNvSpPr>
          <p:nvPr/>
        </p:nvSpPr>
        <p:spPr>
          <a:xfrm>
            <a:off x="6458025" y="3118678"/>
            <a:ext cx="4815565" cy="524885"/>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400" b="1" dirty="0">
                <a:latin typeface="+mn-lt"/>
              </a:rPr>
              <a:t>Aktiv verwalteter Fonds</a:t>
            </a:r>
            <a:r>
              <a:rPr lang="de-DE" sz="1400" dirty="0">
                <a:latin typeface="+mn-lt"/>
              </a:rPr>
              <a:t>, die Portfoliomanager streben nicht danach, die Performance eines Referenzindex zu replizieren</a:t>
            </a:r>
          </a:p>
        </p:txBody>
      </p:sp>
      <p:sp>
        <p:nvSpPr>
          <p:cNvPr id="39" name="Tijdelijke aanduiding voor tekst 3">
            <a:extLst>
              <a:ext uri="{FF2B5EF4-FFF2-40B4-BE49-F238E27FC236}">
                <a16:creationId xmlns:a16="http://schemas.microsoft.com/office/drawing/2014/main" id="{04303F71-2106-571E-8E7A-DB4B78ED93FA}"/>
              </a:ext>
            </a:extLst>
          </p:cNvPr>
          <p:cNvSpPr txBox="1">
            <a:spLocks/>
          </p:cNvSpPr>
          <p:nvPr/>
        </p:nvSpPr>
        <p:spPr>
          <a:xfrm>
            <a:off x="6458025" y="4306161"/>
            <a:ext cx="4815564" cy="934771"/>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400" b="1" dirty="0">
                <a:latin typeface="+mn-lt"/>
              </a:rPr>
              <a:t>Die Benchmark </a:t>
            </a:r>
            <a:r>
              <a:rPr lang="de-DE" sz="1400" dirty="0">
                <a:latin typeface="+mn-lt"/>
              </a:rPr>
              <a:t>wird zum Vergleich der Performance herangezogen. Die Auswahl und Gewichtung der Vermögenswerte im Portfolio des Fonds kann erheblich von der Zusammensetzung der Benchmark abweichen.</a:t>
            </a:r>
          </a:p>
        </p:txBody>
      </p:sp>
      <p:pic>
        <p:nvPicPr>
          <p:cNvPr id="40" name="Picture 39" descr="A blue and green gear&#10;&#10;Description automatically generated">
            <a:extLst>
              <a:ext uri="{FF2B5EF4-FFF2-40B4-BE49-F238E27FC236}">
                <a16:creationId xmlns:a16="http://schemas.microsoft.com/office/drawing/2014/main" id="{B675A8F7-B397-B955-089C-E1B10366113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358019" y="3078535"/>
            <a:ext cx="596487" cy="596487"/>
          </a:xfrm>
          <a:prstGeom prst="rect">
            <a:avLst/>
          </a:prstGeom>
        </p:spPr>
      </p:pic>
      <p:pic>
        <p:nvPicPr>
          <p:cNvPr id="41" name="Picture 40" descr="A blue and green graph with arrow up&#10;&#10;Description automatically generated">
            <a:extLst>
              <a:ext uri="{FF2B5EF4-FFF2-40B4-BE49-F238E27FC236}">
                <a16:creationId xmlns:a16="http://schemas.microsoft.com/office/drawing/2014/main" id="{577A0F0A-3C2B-66CE-7C1D-9AC876783C43}"/>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5357824" y="1655829"/>
            <a:ext cx="596487" cy="596487"/>
          </a:xfrm>
          <a:prstGeom prst="rect">
            <a:avLst/>
          </a:prstGeom>
        </p:spPr>
      </p:pic>
      <p:pic>
        <p:nvPicPr>
          <p:cNvPr id="42" name="Picture 41" descr="A blue and green circle with green lines&#10;&#10;Description automatically generated">
            <a:extLst>
              <a:ext uri="{FF2B5EF4-FFF2-40B4-BE49-F238E27FC236}">
                <a16:creationId xmlns:a16="http://schemas.microsoft.com/office/drawing/2014/main" id="{6990BB16-7B74-8627-9D5F-BF603ABB8DF5}"/>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5358019" y="4475302"/>
            <a:ext cx="596487" cy="596487"/>
          </a:xfrm>
          <a:prstGeom prst="rect">
            <a:avLst/>
          </a:prstGeom>
        </p:spPr>
      </p:pic>
    </p:spTree>
    <p:extLst>
      <p:ext uri="{BB962C8B-B14F-4D97-AF65-F5344CB8AC3E}">
        <p14:creationId xmlns:p14="http://schemas.microsoft.com/office/powerpoint/2010/main" val="1905394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43" descr="A waterfall in the mountains&#10;&#10;Description automatically generated">
            <a:extLst>
              <a:ext uri="{FF2B5EF4-FFF2-40B4-BE49-F238E27FC236}">
                <a16:creationId xmlns:a16="http://schemas.microsoft.com/office/drawing/2014/main" id="{62BC18F7-AD68-E761-CF84-295E30291692}"/>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0" y="0"/>
            <a:ext cx="3813174" cy="6858000"/>
          </a:xfrm>
        </p:spPr>
      </p:pic>
      <p:sp>
        <p:nvSpPr>
          <p:cNvPr id="37" name="Text Placeholder 36">
            <a:extLst>
              <a:ext uri="{FF2B5EF4-FFF2-40B4-BE49-F238E27FC236}">
                <a16:creationId xmlns:a16="http://schemas.microsoft.com/office/drawing/2014/main" id="{B15829D5-5481-1FBB-C9C9-FA80A3F2EAC3}"/>
              </a:ext>
            </a:extLst>
          </p:cNvPr>
          <p:cNvSpPr>
            <a:spLocks noGrp="1"/>
          </p:cNvSpPr>
          <p:nvPr>
            <p:ph type="body" sz="quarter" idx="19"/>
          </p:nvPr>
        </p:nvSpPr>
        <p:spPr/>
        <p:txBody>
          <a:bodyPr>
            <a:normAutofit fontScale="25000" lnSpcReduction="20000"/>
          </a:bodyPr>
          <a:lstStyle/>
          <a:p>
            <a:endParaRPr lang="en-US"/>
          </a:p>
        </p:txBody>
      </p:sp>
      <p:sp>
        <p:nvSpPr>
          <p:cNvPr id="46" name="Date Placeholder 3">
            <a:extLst>
              <a:ext uri="{FF2B5EF4-FFF2-40B4-BE49-F238E27FC236}">
                <a16:creationId xmlns:a16="http://schemas.microsoft.com/office/drawing/2014/main" id="{89656528-2CB1-6332-AC18-E9A63FA8E9D0}"/>
              </a:ext>
            </a:extLst>
          </p:cNvPr>
          <p:cNvSpPr>
            <a:spLocks noGrp="1"/>
          </p:cNvSpPr>
          <p:nvPr>
            <p:ph type="dt" sz="half" idx="23"/>
          </p:nvPr>
        </p:nvSpPr>
        <p:spPr>
          <a:prstGeom prst="rect">
            <a:avLst/>
          </a:prstGeom>
        </p:spPr>
        <p:txBody>
          <a:bodyPr rIns="90000" anchor="ctr"/>
          <a:lstStyle>
            <a:lvl1pPr algn="r">
              <a:defRPr sz="1000">
                <a:solidFill>
                  <a:schemeClr val="tx1"/>
                </a:solidFill>
              </a:defRPr>
            </a:lvl1pPr>
          </a:lstStyle>
          <a:p>
            <a:endParaRPr lang="de-DE" dirty="0">
              <a:solidFill>
                <a:srgbClr val="123269"/>
              </a:solidFill>
              <a:latin typeface="Arial"/>
            </a:endParaRPr>
          </a:p>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a:p>
            <a:endParaRPr lang="en-BE" dirty="0"/>
          </a:p>
        </p:txBody>
      </p:sp>
      <p:cxnSp>
        <p:nvCxnSpPr>
          <p:cNvPr id="49" name="Straight Connector 6">
            <a:extLst>
              <a:ext uri="{FF2B5EF4-FFF2-40B4-BE49-F238E27FC236}">
                <a16:creationId xmlns:a16="http://schemas.microsoft.com/office/drawing/2014/main" id="{0DD8DADD-66D1-3583-220E-BE2B824D73D0}"/>
              </a:ext>
            </a:extLst>
          </p:cNvPr>
          <p:cNvCxnSpPr>
            <a:cxnSpLocks/>
          </p:cNvCxnSpPr>
          <p:nvPr/>
        </p:nvCxnSpPr>
        <p:spPr>
          <a:xfrm>
            <a:off x="490804" y="6392598"/>
            <a:ext cx="0" cy="100800"/>
          </a:xfrm>
          <a:prstGeom prst="line">
            <a:avLst/>
          </a:prstGeom>
          <a:noFill/>
          <a:ln w="19050" cap="flat" cmpd="sng" algn="ctr">
            <a:solidFill>
              <a:schemeClr val="bg2"/>
            </a:solidFill>
            <a:prstDash val="solid"/>
            <a:miter lim="800000"/>
          </a:ln>
          <a:effectLst/>
        </p:spPr>
      </p:cxnSp>
      <p:sp>
        <p:nvSpPr>
          <p:cNvPr id="34" name="TextBox 8">
            <a:extLst>
              <a:ext uri="{FF2B5EF4-FFF2-40B4-BE49-F238E27FC236}">
                <a16:creationId xmlns:a16="http://schemas.microsoft.com/office/drawing/2014/main" id="{D18C58E2-949C-5C1E-5B53-8395B8D106A1}"/>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 name="Footer Placeholder 1">
            <a:extLst>
              <a:ext uri="{FF2B5EF4-FFF2-40B4-BE49-F238E27FC236}">
                <a16:creationId xmlns:a16="http://schemas.microsoft.com/office/drawing/2014/main" id="{FB3EE0CF-E794-2411-32E4-0DF711AF735E}"/>
              </a:ext>
            </a:extLst>
          </p:cNvPr>
          <p:cNvSpPr>
            <a:spLocks noGrp="1"/>
          </p:cNvSpPr>
          <p:nvPr>
            <p:ph type="ftr" sz="quarter" idx="24"/>
          </p:nvPr>
        </p:nvSpPr>
        <p:spPr/>
        <p:txBody>
          <a:bodyPr/>
          <a:lstStyle/>
          <a:p>
            <a:pPr algn="r"/>
            <a:r>
              <a:rPr lang="en-GB" dirty="0"/>
              <a:t>Marketing Dokument</a:t>
            </a:r>
          </a:p>
        </p:txBody>
      </p:sp>
      <p:sp>
        <p:nvSpPr>
          <p:cNvPr id="3" name="Slide Number Placeholder 2">
            <a:extLst>
              <a:ext uri="{FF2B5EF4-FFF2-40B4-BE49-F238E27FC236}">
                <a16:creationId xmlns:a16="http://schemas.microsoft.com/office/drawing/2014/main" id="{A2D93F66-C57B-8DCD-1FDC-A9A716C3E413}"/>
              </a:ext>
            </a:extLst>
          </p:cNvPr>
          <p:cNvSpPr>
            <a:spLocks noGrp="1"/>
          </p:cNvSpPr>
          <p:nvPr>
            <p:ph type="sldNum" sz="quarter" idx="25"/>
          </p:nvPr>
        </p:nvSpPr>
        <p:spPr/>
        <p:txBody>
          <a:bodyPr/>
          <a:lstStyle/>
          <a:p>
            <a:fld id="{24DB0E8F-62D4-6F41-B962-167F75469561}" type="slidenum">
              <a:rPr lang="en-GB" smtClean="0"/>
              <a:pPr/>
              <a:t>13</a:t>
            </a:fld>
            <a:endParaRPr lang="en-GB" dirty="0"/>
          </a:p>
        </p:txBody>
      </p:sp>
      <p:sp>
        <p:nvSpPr>
          <p:cNvPr id="4" name="TextBox 17">
            <a:extLst>
              <a:ext uri="{FF2B5EF4-FFF2-40B4-BE49-F238E27FC236}">
                <a16:creationId xmlns:a16="http://schemas.microsoft.com/office/drawing/2014/main" id="{A74F97E6-A9CA-C98D-6EFF-C5F5807DCECA}"/>
              </a:ext>
            </a:extLst>
          </p:cNvPr>
          <p:cNvSpPr txBox="1"/>
          <p:nvPr/>
        </p:nvSpPr>
        <p:spPr>
          <a:xfrm>
            <a:off x="5020301" y="949091"/>
            <a:ext cx="2491144" cy="492443"/>
          </a:xfrm>
          <a:prstGeom prst="rect">
            <a:avLst/>
          </a:prstGeom>
          <a:noFill/>
        </p:spPr>
        <p:txBody>
          <a:bodyPr wrap="square" lIns="0" rIns="0" rtlCol="0" anchor="ctr">
            <a:spAutoFit/>
          </a:bodyPr>
          <a:lstStyle/>
          <a:p>
            <a:pPr marL="0" marR="0" lvl="0" indent="0" defTabSz="457200" rtl="0" eaLnBrk="1" fontAlgn="auto" latinLnBrk="0" hangingPunct="1">
              <a:spcBef>
                <a:spcPts val="0"/>
              </a:spcBef>
              <a:spcAft>
                <a:spcPts val="0"/>
              </a:spcAft>
              <a:buClrTx/>
              <a:buSzTx/>
              <a:buFontTx/>
              <a:buNone/>
              <a:tabLst/>
              <a:defRPr/>
            </a:pPr>
            <a:r>
              <a:rPr kumimoji="0" lang="en-DE" sz="1400" b="1" i="0" u="none" strike="noStrike" kern="1200" cap="none" spc="0" normalizeH="0" baseline="0" noProof="0" dirty="0" err="1">
                <a:ln>
                  <a:noFill/>
                </a:ln>
                <a:effectLst/>
                <a:uLnTx/>
                <a:uFillTx/>
                <a:ea typeface="+mn-ea"/>
                <a:cs typeface="+mn-cs"/>
              </a:rPr>
              <a:t>Kapitalrisiko</a:t>
            </a:r>
            <a:endParaRPr kumimoji="0" lang="en-US" sz="1400" i="0" u="none" strike="noStrike" kern="1200" cap="none" spc="0" normalizeH="0" baseline="0" noProof="0" dirty="0">
              <a:ln>
                <a:noFill/>
              </a:ln>
              <a:effectLst/>
              <a:uLnTx/>
              <a:uFillTx/>
              <a:ea typeface="+mn-ea"/>
              <a:cs typeface="+mn-cs"/>
            </a:endParaRPr>
          </a:p>
          <a:p>
            <a:pPr marL="0" marR="0" lvl="0" indent="0" defTabSz="457200" rtl="0" eaLnBrk="1" fontAlgn="auto" latinLnBrk="0" hangingPunct="1">
              <a:spcBef>
                <a:spcPts val="0"/>
              </a:spcBef>
              <a:spcAft>
                <a:spcPts val="0"/>
              </a:spcAft>
              <a:buClrTx/>
              <a:buSzTx/>
              <a:buFontTx/>
              <a:buNone/>
              <a:tabLst/>
              <a:defRPr/>
            </a:pPr>
            <a:r>
              <a:rPr lang="en-DE" sz="1200" i="1" dirty="0"/>
              <a:t>h</a:t>
            </a:r>
            <a:r>
              <a:rPr kumimoji="0" lang="en-DE" sz="1200" i="1" u="none" strike="noStrike" kern="1200" cap="none" spc="0" normalizeH="0" baseline="0" noProof="0" dirty="0" err="1">
                <a:ln>
                  <a:noFill/>
                </a:ln>
                <a:effectLst/>
                <a:uLnTx/>
                <a:uFillTx/>
                <a:ea typeface="+mn-ea"/>
                <a:cs typeface="+mn-cs"/>
              </a:rPr>
              <a:t>och</a:t>
            </a:r>
            <a:endParaRPr kumimoji="0" lang="en-US" sz="1200" i="1" u="none" strike="noStrike" kern="1200" cap="none" spc="0" normalizeH="0" baseline="0" noProof="0" dirty="0">
              <a:ln>
                <a:noFill/>
              </a:ln>
              <a:effectLst/>
              <a:uLnTx/>
              <a:uFillTx/>
              <a:ea typeface="+mn-ea"/>
              <a:cs typeface="+mn-cs"/>
            </a:endParaRPr>
          </a:p>
        </p:txBody>
      </p:sp>
      <p:pic>
        <p:nvPicPr>
          <p:cNvPr id="5" name="Picture 18">
            <a:extLst>
              <a:ext uri="{FF2B5EF4-FFF2-40B4-BE49-F238E27FC236}">
                <a16:creationId xmlns:a16="http://schemas.microsoft.com/office/drawing/2014/main" id="{966D9059-7C74-96B5-E7D1-2425B0D483E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29882" y="1008430"/>
            <a:ext cx="373764" cy="373764"/>
          </a:xfrm>
          <a:prstGeom prst="rect">
            <a:avLst/>
          </a:prstGeom>
        </p:spPr>
      </p:pic>
      <p:sp>
        <p:nvSpPr>
          <p:cNvPr id="8" name="TextBox 19">
            <a:extLst>
              <a:ext uri="{FF2B5EF4-FFF2-40B4-BE49-F238E27FC236}">
                <a16:creationId xmlns:a16="http://schemas.microsoft.com/office/drawing/2014/main" id="{B4CD3DF9-9931-1272-7A6A-E751E89859CE}"/>
              </a:ext>
            </a:extLst>
          </p:cNvPr>
          <p:cNvSpPr txBox="1"/>
          <p:nvPr/>
        </p:nvSpPr>
        <p:spPr>
          <a:xfrm>
            <a:off x="4995668" y="3616363"/>
            <a:ext cx="2491144" cy="492443"/>
          </a:xfrm>
          <a:prstGeom prst="rect">
            <a:avLst/>
          </a:prstGeom>
          <a:noFill/>
        </p:spPr>
        <p:txBody>
          <a:bodyPr wrap="square" lIns="0" rIns="0" rtlCol="0" anchor="ctr">
            <a:spAutoFit/>
          </a:bodyPr>
          <a:lstStyle/>
          <a:p>
            <a:pPr marL="0" marR="0" lvl="0" indent="0"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ea typeface="+mn-ea"/>
                <a:cs typeface="+mn-cs"/>
              </a:rPr>
              <a:t>Liquidi</a:t>
            </a:r>
            <a:r>
              <a:rPr kumimoji="0" lang="en-DE" sz="1400" b="1" i="0" u="none" strike="noStrike" kern="1200" cap="none" spc="0" normalizeH="0" baseline="0" noProof="0" dirty="0" err="1">
                <a:ln>
                  <a:noFill/>
                </a:ln>
                <a:effectLst/>
                <a:uLnTx/>
                <a:uFillTx/>
                <a:ea typeface="+mn-ea"/>
                <a:cs typeface="+mn-cs"/>
              </a:rPr>
              <a:t>tätsrisiko</a:t>
            </a:r>
            <a:endParaRPr kumimoji="0" lang="en-DE" sz="1400" b="1" i="0" u="none" strike="noStrike" kern="1200" cap="none" spc="0" normalizeH="0" baseline="0" noProof="0" dirty="0">
              <a:ln>
                <a:noFill/>
              </a:ln>
              <a:effectLst/>
              <a:uLnTx/>
              <a:uFillTx/>
              <a:ea typeface="+mn-ea"/>
              <a:cs typeface="+mn-cs"/>
            </a:endParaRPr>
          </a:p>
          <a:p>
            <a:pPr marL="0" marR="0" lvl="0" indent="0" defTabSz="457200" rtl="0" eaLnBrk="1" fontAlgn="auto" latinLnBrk="0" hangingPunct="1">
              <a:spcBef>
                <a:spcPts val="0"/>
              </a:spcBef>
              <a:spcAft>
                <a:spcPts val="0"/>
              </a:spcAft>
              <a:buClrTx/>
              <a:buSzTx/>
              <a:buFontTx/>
              <a:buNone/>
              <a:tabLst/>
              <a:defRPr/>
            </a:pPr>
            <a:r>
              <a:rPr lang="en-DE" sz="1200" i="1" dirty="0" err="1"/>
              <a:t>niedrig</a:t>
            </a:r>
            <a:endParaRPr lang="en-US" sz="1200" i="1" dirty="0"/>
          </a:p>
        </p:txBody>
      </p:sp>
      <p:pic>
        <p:nvPicPr>
          <p:cNvPr id="9" name="Picture 20">
            <a:extLst>
              <a:ext uri="{FF2B5EF4-FFF2-40B4-BE49-F238E27FC236}">
                <a16:creationId xmlns:a16="http://schemas.microsoft.com/office/drawing/2014/main" id="{522EAA46-5404-E197-B260-003026670CF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29882" y="3713749"/>
            <a:ext cx="373764" cy="373764"/>
          </a:xfrm>
          <a:prstGeom prst="rect">
            <a:avLst/>
          </a:prstGeom>
        </p:spPr>
      </p:pic>
      <p:sp>
        <p:nvSpPr>
          <p:cNvPr id="10" name="TextBox 21">
            <a:extLst>
              <a:ext uri="{FF2B5EF4-FFF2-40B4-BE49-F238E27FC236}">
                <a16:creationId xmlns:a16="http://schemas.microsoft.com/office/drawing/2014/main" id="{21B63ACF-6B85-F17A-23B2-F741170B1554}"/>
              </a:ext>
            </a:extLst>
          </p:cNvPr>
          <p:cNvSpPr txBox="1"/>
          <p:nvPr/>
        </p:nvSpPr>
        <p:spPr>
          <a:xfrm>
            <a:off x="5020301" y="2308864"/>
            <a:ext cx="2491144" cy="492443"/>
          </a:xfrm>
          <a:prstGeom prst="rect">
            <a:avLst/>
          </a:prstGeom>
          <a:noFill/>
        </p:spPr>
        <p:txBody>
          <a:bodyPr wrap="square" lIns="0" rIns="0" rtlCol="0" anchor="ctr">
            <a:spAutoFit/>
          </a:bodyPr>
          <a:lstStyle/>
          <a:p>
            <a:pPr marL="0" marR="0" lvl="0" indent="0"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ea typeface="+mn-ea"/>
                <a:cs typeface="+mn-cs"/>
              </a:rPr>
              <a:t>Markt</a:t>
            </a:r>
            <a:r>
              <a:rPr kumimoji="0" lang="en-DE" sz="1400" b="1" i="0" u="none" strike="noStrike" kern="1200" cap="none" spc="0" normalizeH="0" baseline="0" noProof="0" dirty="0" err="1">
                <a:ln>
                  <a:noFill/>
                </a:ln>
                <a:effectLst/>
                <a:uLnTx/>
                <a:uFillTx/>
                <a:ea typeface="+mn-ea"/>
                <a:cs typeface="+mn-cs"/>
              </a:rPr>
              <a:t>risiko</a:t>
            </a:r>
            <a:endParaRPr kumimoji="0" lang="en-US" sz="1400" b="0" i="0" u="none" strike="noStrike" kern="1200" cap="none" spc="0" normalizeH="0" baseline="0" noProof="0" dirty="0">
              <a:ln>
                <a:noFill/>
              </a:ln>
              <a:effectLst/>
              <a:uLnTx/>
              <a:uFillTx/>
              <a:ea typeface="+mn-ea"/>
              <a:cs typeface="+mn-cs"/>
            </a:endParaRPr>
          </a:p>
          <a:p>
            <a:pPr marL="0" marR="0" lvl="0" indent="0" defTabSz="457200" rtl="0" eaLnBrk="1" fontAlgn="auto" latinLnBrk="0" hangingPunct="1">
              <a:spcBef>
                <a:spcPts val="0"/>
              </a:spcBef>
              <a:spcAft>
                <a:spcPts val="0"/>
              </a:spcAft>
              <a:buClrTx/>
              <a:buSzTx/>
              <a:buFontTx/>
              <a:buNone/>
              <a:tabLst/>
              <a:defRPr/>
            </a:pPr>
            <a:r>
              <a:rPr lang="en-DE" sz="1200" i="1" dirty="0"/>
              <a:t>h</a:t>
            </a:r>
            <a:r>
              <a:rPr kumimoji="0" lang="en-DE" sz="1200" i="1" u="none" strike="noStrike" kern="1200" cap="none" spc="0" normalizeH="0" baseline="0" noProof="0" dirty="0" err="1">
                <a:ln>
                  <a:noFill/>
                </a:ln>
                <a:effectLst/>
                <a:uLnTx/>
                <a:uFillTx/>
                <a:ea typeface="+mn-ea"/>
                <a:cs typeface="+mn-cs"/>
              </a:rPr>
              <a:t>och</a:t>
            </a:r>
            <a:endParaRPr kumimoji="0" lang="en-US" sz="1400" b="1" i="0" u="none" strike="noStrike" kern="1200" cap="none" spc="0" normalizeH="0" baseline="0" noProof="0" dirty="0">
              <a:ln>
                <a:noFill/>
              </a:ln>
              <a:effectLst/>
              <a:uLnTx/>
              <a:uFillTx/>
              <a:ea typeface="+mn-ea"/>
              <a:cs typeface="+mn-cs"/>
            </a:endParaRPr>
          </a:p>
        </p:txBody>
      </p:sp>
      <p:pic>
        <p:nvPicPr>
          <p:cNvPr id="11" name="Picture 22">
            <a:extLst>
              <a:ext uri="{FF2B5EF4-FFF2-40B4-BE49-F238E27FC236}">
                <a16:creationId xmlns:a16="http://schemas.microsoft.com/office/drawing/2014/main" id="{2B961E24-4F4C-E3A4-FEEA-5FC2B2800FF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394769" y="2342281"/>
            <a:ext cx="373018" cy="373018"/>
          </a:xfrm>
          <a:prstGeom prst="rect">
            <a:avLst/>
          </a:prstGeom>
        </p:spPr>
      </p:pic>
      <p:sp>
        <p:nvSpPr>
          <p:cNvPr id="31" name="TextBox 23">
            <a:extLst>
              <a:ext uri="{FF2B5EF4-FFF2-40B4-BE49-F238E27FC236}">
                <a16:creationId xmlns:a16="http://schemas.microsoft.com/office/drawing/2014/main" id="{EF778DBF-C5CE-DEBD-2A61-83C0EBF0D6E8}"/>
              </a:ext>
            </a:extLst>
          </p:cNvPr>
          <p:cNvSpPr txBox="1"/>
          <p:nvPr/>
        </p:nvSpPr>
        <p:spPr>
          <a:xfrm>
            <a:off x="4995668" y="4912150"/>
            <a:ext cx="2491144" cy="492443"/>
          </a:xfrm>
          <a:prstGeom prst="rect">
            <a:avLst/>
          </a:prstGeom>
          <a:noFill/>
        </p:spPr>
        <p:txBody>
          <a:bodyPr wrap="square" lIns="0" rIns="0" rtlCol="0" anchor="ctr">
            <a:spAutoFit/>
          </a:bodyPr>
          <a:lstStyle/>
          <a:p>
            <a:pPr marL="0" marR="0" lvl="0" indent="0" defTabSz="457200" rtl="0" eaLnBrk="1" fontAlgn="auto" latinLnBrk="0" hangingPunct="1">
              <a:spcBef>
                <a:spcPts val="0"/>
              </a:spcBef>
              <a:spcAft>
                <a:spcPts val="0"/>
              </a:spcAft>
              <a:buClrTx/>
              <a:buSzTx/>
              <a:buFontTx/>
              <a:buNone/>
              <a:tabLst/>
              <a:defRPr/>
            </a:pPr>
            <a:r>
              <a:rPr kumimoji="0" lang="en-DE" sz="1400" i="0" u="none" strike="noStrike" kern="1200" cap="none" spc="0" normalizeH="0" baseline="0" noProof="0" dirty="0" err="1">
                <a:ln>
                  <a:noFill/>
                </a:ln>
                <a:effectLst/>
                <a:uLnTx/>
                <a:uFillTx/>
                <a:ea typeface="+mn-ea"/>
                <a:cs typeface="+mn-cs"/>
              </a:rPr>
              <a:t>Risiko</a:t>
            </a:r>
            <a:r>
              <a:rPr kumimoji="0" lang="en-DE" sz="1400" i="0" u="none" strike="noStrike" kern="1200" cap="none" spc="0" normalizeH="0" baseline="0" noProof="0" dirty="0">
                <a:ln>
                  <a:noFill/>
                </a:ln>
                <a:effectLst/>
                <a:uLnTx/>
                <a:uFillTx/>
                <a:ea typeface="+mn-ea"/>
                <a:cs typeface="+mn-cs"/>
              </a:rPr>
              <a:t> von </a:t>
            </a:r>
            <a:r>
              <a:rPr kumimoji="0" lang="en-DE" sz="1400" b="1" i="0" u="none" strike="noStrike" kern="1200" cap="none" spc="0" normalizeH="0" baseline="0" noProof="0" dirty="0" err="1">
                <a:ln>
                  <a:noFill/>
                </a:ln>
                <a:effectLst/>
                <a:uLnTx/>
                <a:uFillTx/>
                <a:ea typeface="+mn-ea"/>
                <a:cs typeface="+mn-cs"/>
              </a:rPr>
              <a:t>Derivaten</a:t>
            </a:r>
            <a:br>
              <a:rPr kumimoji="0" lang="en-US" sz="1400" b="0" i="0" u="none" strike="noStrike" kern="1200" cap="none" spc="0" normalizeH="0" baseline="0" noProof="0" dirty="0">
                <a:ln>
                  <a:noFill/>
                </a:ln>
                <a:effectLst/>
                <a:uLnTx/>
                <a:uFillTx/>
                <a:ea typeface="+mn-ea"/>
                <a:cs typeface="+mn-cs"/>
              </a:rPr>
            </a:br>
            <a:r>
              <a:rPr kumimoji="0" lang="en-DE" sz="1200" i="1" u="none" strike="noStrike" kern="1200" cap="none" spc="0" normalizeH="0" baseline="0" noProof="0" dirty="0">
                <a:ln>
                  <a:noFill/>
                </a:ln>
                <a:effectLst/>
                <a:uLnTx/>
                <a:uFillTx/>
                <a:ea typeface="+mn-ea"/>
                <a:cs typeface="+mn-cs"/>
              </a:rPr>
              <a:t>n</a:t>
            </a:r>
            <a:r>
              <a:rPr lang="en-DE" sz="1200" b="0" i="1" dirty="0" err="1"/>
              <a:t>iedrig</a:t>
            </a:r>
            <a:endParaRPr kumimoji="0" lang="en-US" sz="1400" b="1" i="0" u="none" strike="noStrike" kern="1200" cap="none" spc="0" normalizeH="0" baseline="0" noProof="0" dirty="0">
              <a:ln>
                <a:noFill/>
              </a:ln>
              <a:effectLst/>
              <a:uLnTx/>
              <a:uFillTx/>
              <a:ea typeface="+mn-ea"/>
              <a:cs typeface="+mn-cs"/>
            </a:endParaRPr>
          </a:p>
        </p:txBody>
      </p:sp>
      <p:pic>
        <p:nvPicPr>
          <p:cNvPr id="32" name="Picture 24">
            <a:extLst>
              <a:ext uri="{FF2B5EF4-FFF2-40B4-BE49-F238E27FC236}">
                <a16:creationId xmlns:a16="http://schemas.microsoft.com/office/drawing/2014/main" id="{53E08C9F-A99E-897D-924C-A5DC7E1ACCB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440854" y="5017677"/>
            <a:ext cx="373764" cy="340065"/>
          </a:xfrm>
          <a:prstGeom prst="rect">
            <a:avLst/>
          </a:prstGeom>
        </p:spPr>
      </p:pic>
      <p:sp>
        <p:nvSpPr>
          <p:cNvPr id="33" name="TextBox 25">
            <a:extLst>
              <a:ext uri="{FF2B5EF4-FFF2-40B4-BE49-F238E27FC236}">
                <a16:creationId xmlns:a16="http://schemas.microsoft.com/office/drawing/2014/main" id="{8BABDBE5-2589-7076-B23D-A99843C30F21}"/>
              </a:ext>
            </a:extLst>
          </p:cNvPr>
          <p:cNvSpPr txBox="1"/>
          <p:nvPr/>
        </p:nvSpPr>
        <p:spPr>
          <a:xfrm>
            <a:off x="5020301" y="5573494"/>
            <a:ext cx="2491144" cy="492443"/>
          </a:xfrm>
          <a:prstGeom prst="rect">
            <a:avLst/>
          </a:prstGeom>
          <a:noFill/>
        </p:spPr>
        <p:txBody>
          <a:bodyPr wrap="square" lIns="0" rIns="0" rtlCol="0" anchor="ctr">
            <a:spAutoFit/>
          </a:bodyPr>
          <a:lstStyle/>
          <a:p>
            <a:pPr marL="0" marR="0" lvl="0" indent="0" defTabSz="457200" rtl="0" eaLnBrk="1" fontAlgn="auto" latinLnBrk="0" hangingPunct="1">
              <a:spcBef>
                <a:spcPts val="0"/>
              </a:spcBef>
              <a:spcAft>
                <a:spcPts val="0"/>
              </a:spcAft>
              <a:buClrTx/>
              <a:buSzTx/>
              <a:buFontTx/>
              <a:buNone/>
              <a:tabLst/>
              <a:defRPr/>
            </a:pPr>
            <a:r>
              <a:rPr kumimoji="0" lang="en-DE" sz="1400" b="1" i="0" u="none" strike="noStrike" kern="1200" cap="none" spc="0" normalizeH="0" baseline="0" noProof="0" dirty="0" err="1">
                <a:ln>
                  <a:noFill/>
                </a:ln>
                <a:effectLst/>
                <a:uLnTx/>
                <a:uFillTx/>
                <a:ea typeface="+mn-ea"/>
                <a:cs typeface="+mn-cs"/>
              </a:rPr>
              <a:t>Nachhaltigkeitsrisiko</a:t>
            </a:r>
            <a:endParaRPr kumimoji="0" lang="en-US" sz="1400" b="0" i="0" u="none" strike="noStrike" kern="1200" cap="none" spc="0" normalizeH="0" baseline="0" noProof="0" dirty="0">
              <a:ln>
                <a:noFill/>
              </a:ln>
              <a:effectLst/>
              <a:uLnTx/>
              <a:uFillTx/>
              <a:ea typeface="+mn-ea"/>
              <a:cs typeface="+mn-cs"/>
            </a:endParaRPr>
          </a:p>
          <a:p>
            <a:pPr marL="0" marR="0" lvl="0" indent="0" defTabSz="457200" rtl="0" eaLnBrk="1" fontAlgn="auto" latinLnBrk="0" hangingPunct="1">
              <a:spcBef>
                <a:spcPts val="0"/>
              </a:spcBef>
              <a:spcAft>
                <a:spcPts val="0"/>
              </a:spcAft>
              <a:buClrTx/>
              <a:buSzTx/>
              <a:buFontTx/>
              <a:buNone/>
              <a:tabLst/>
              <a:defRPr/>
            </a:pPr>
            <a:r>
              <a:rPr lang="en-DE" sz="1200" i="1" dirty="0" err="1"/>
              <a:t>niedrig</a:t>
            </a:r>
            <a:endParaRPr kumimoji="0" lang="en-US" sz="1400" i="0" u="none" strike="noStrike" kern="1200" cap="none" spc="0" normalizeH="0" baseline="0" noProof="0" dirty="0">
              <a:ln>
                <a:noFill/>
              </a:ln>
              <a:effectLst/>
              <a:uLnTx/>
              <a:uFillTx/>
              <a:ea typeface="+mn-ea"/>
              <a:cs typeface="+mn-cs"/>
            </a:endParaRPr>
          </a:p>
        </p:txBody>
      </p:sp>
      <p:pic>
        <p:nvPicPr>
          <p:cNvPr id="38" name="Picture 26">
            <a:extLst>
              <a:ext uri="{FF2B5EF4-FFF2-40B4-BE49-F238E27FC236}">
                <a16:creationId xmlns:a16="http://schemas.microsoft.com/office/drawing/2014/main" id="{A677AF0C-2B72-037F-E790-CA4C5FD762E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40854" y="5632834"/>
            <a:ext cx="373764" cy="373764"/>
          </a:xfrm>
          <a:prstGeom prst="rect">
            <a:avLst/>
          </a:prstGeom>
        </p:spPr>
      </p:pic>
      <p:sp>
        <p:nvSpPr>
          <p:cNvPr id="40" name="TextBox 27">
            <a:extLst>
              <a:ext uri="{FF2B5EF4-FFF2-40B4-BE49-F238E27FC236}">
                <a16:creationId xmlns:a16="http://schemas.microsoft.com/office/drawing/2014/main" id="{D5AE9C50-1550-64FF-4F2E-889F521BB84A}"/>
              </a:ext>
            </a:extLst>
          </p:cNvPr>
          <p:cNvSpPr txBox="1"/>
          <p:nvPr/>
        </p:nvSpPr>
        <p:spPr>
          <a:xfrm>
            <a:off x="4995668" y="1595526"/>
            <a:ext cx="2491144" cy="492443"/>
          </a:xfrm>
          <a:prstGeom prst="rect">
            <a:avLst/>
          </a:prstGeom>
          <a:noFill/>
        </p:spPr>
        <p:txBody>
          <a:bodyPr wrap="square" lIns="0" rIns="0" rtlCol="0" anchor="ctr">
            <a:spAutoFit/>
          </a:bodyPr>
          <a:lstStyle/>
          <a:p>
            <a:pPr marL="0" marR="0" lvl="0" indent="0" defTabSz="457200" rtl="0" eaLnBrk="1" fontAlgn="auto" latinLnBrk="0" hangingPunct="1">
              <a:spcBef>
                <a:spcPts val="0"/>
              </a:spcBef>
              <a:spcAft>
                <a:spcPts val="0"/>
              </a:spcAft>
              <a:buClrTx/>
              <a:buSzTx/>
              <a:buFontTx/>
              <a:buNone/>
              <a:tabLst/>
              <a:defRPr/>
            </a:pPr>
            <a:r>
              <a:rPr lang="en-DE" sz="1400" b="1" dirty="0" err="1"/>
              <a:t>Konzentrationsrisiko</a:t>
            </a:r>
            <a:endParaRPr kumimoji="0" lang="en-US" sz="1400" b="0" i="0" u="none" strike="noStrike" kern="1200" cap="none" spc="0" normalizeH="0" baseline="0" noProof="0" dirty="0">
              <a:ln>
                <a:noFill/>
              </a:ln>
              <a:effectLst/>
              <a:uLnTx/>
              <a:uFillTx/>
              <a:ea typeface="+mn-ea"/>
              <a:cs typeface="+mn-cs"/>
            </a:endParaRPr>
          </a:p>
          <a:p>
            <a:pPr defTabSz="457200">
              <a:defRPr/>
            </a:pPr>
            <a:r>
              <a:rPr lang="en-DE" sz="1200" i="1" dirty="0"/>
              <a:t>h</a:t>
            </a:r>
            <a:r>
              <a:rPr kumimoji="0" lang="en-DE" sz="1200" i="1" u="none" strike="noStrike" kern="1200" cap="none" spc="0" normalizeH="0" baseline="0" noProof="0" dirty="0">
                <a:ln>
                  <a:noFill/>
                </a:ln>
                <a:effectLst/>
                <a:uLnTx/>
                <a:uFillTx/>
                <a:ea typeface="+mn-ea"/>
                <a:cs typeface="+mn-cs"/>
              </a:rPr>
              <a:t>och</a:t>
            </a:r>
            <a:endParaRPr kumimoji="0" lang="en-US" sz="1400" b="0" i="0" u="none" strike="noStrike" kern="1200" cap="none" spc="0" normalizeH="0" baseline="0" noProof="0" dirty="0">
              <a:ln>
                <a:noFill/>
              </a:ln>
              <a:effectLst/>
              <a:uLnTx/>
              <a:uFillTx/>
              <a:ea typeface="+mn-ea"/>
              <a:cs typeface="+mn-cs"/>
            </a:endParaRPr>
          </a:p>
        </p:txBody>
      </p:sp>
      <p:pic>
        <p:nvPicPr>
          <p:cNvPr id="42" name="Picture 29">
            <a:extLst>
              <a:ext uri="{FF2B5EF4-FFF2-40B4-BE49-F238E27FC236}">
                <a16:creationId xmlns:a16="http://schemas.microsoft.com/office/drawing/2014/main" id="{F5E1BBFA-0F6B-0B84-2F08-EDD1613260E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429882" y="3029491"/>
            <a:ext cx="373018" cy="373018"/>
          </a:xfrm>
          <a:prstGeom prst="rect">
            <a:avLst/>
          </a:prstGeom>
        </p:spPr>
      </p:pic>
      <p:sp>
        <p:nvSpPr>
          <p:cNvPr id="43" name="TextBox 30">
            <a:extLst>
              <a:ext uri="{FF2B5EF4-FFF2-40B4-BE49-F238E27FC236}">
                <a16:creationId xmlns:a16="http://schemas.microsoft.com/office/drawing/2014/main" id="{5B364487-9681-6008-E5DA-51AF0FC7EEE8}"/>
              </a:ext>
            </a:extLst>
          </p:cNvPr>
          <p:cNvSpPr txBox="1"/>
          <p:nvPr/>
        </p:nvSpPr>
        <p:spPr>
          <a:xfrm>
            <a:off x="5020301" y="2954390"/>
            <a:ext cx="2491144" cy="523220"/>
          </a:xfrm>
          <a:prstGeom prst="rect">
            <a:avLst/>
          </a:prstGeom>
          <a:noFill/>
        </p:spPr>
        <p:txBody>
          <a:bodyPr wrap="square" lIns="0" rIns="0" rtlCol="0" anchor="ctr">
            <a:spAutoFit/>
          </a:bodyPr>
          <a:lstStyle/>
          <a:p>
            <a:pPr marL="0" marR="0" lvl="0" indent="0" defTabSz="457200" rtl="0" eaLnBrk="1" fontAlgn="auto" latinLnBrk="0" hangingPunct="1">
              <a:spcBef>
                <a:spcPts val="0"/>
              </a:spcBef>
              <a:spcAft>
                <a:spcPts val="0"/>
              </a:spcAft>
              <a:buClrTx/>
              <a:buSzTx/>
              <a:buFontTx/>
              <a:buNone/>
              <a:tabLst/>
              <a:defRPr/>
            </a:pPr>
            <a:r>
              <a:rPr lang="en-DE" sz="1400" b="1" dirty="0" err="1"/>
              <a:t>Wechselkursrisiko</a:t>
            </a:r>
            <a:br>
              <a:rPr lang="en-US" sz="1400" b="0" noProof="0" dirty="0"/>
            </a:br>
            <a:r>
              <a:rPr lang="en-DE" sz="1200" b="0" i="1" dirty="0"/>
              <a:t>h</a:t>
            </a:r>
            <a:r>
              <a:rPr kumimoji="0" lang="en-DE" sz="1200" i="1" u="none" strike="noStrike" kern="1200" cap="none" spc="0" normalizeH="0" baseline="0" noProof="0" dirty="0" err="1">
                <a:ln>
                  <a:noFill/>
                </a:ln>
                <a:effectLst/>
                <a:uLnTx/>
                <a:uFillTx/>
                <a:ea typeface="+mn-ea"/>
                <a:cs typeface="+mn-cs"/>
              </a:rPr>
              <a:t>och</a:t>
            </a:r>
            <a:r>
              <a:rPr kumimoji="0" lang="en-US" sz="1400" b="1" u="none" strike="noStrike" kern="1200" cap="none" spc="0" normalizeH="0" baseline="0" noProof="0" dirty="0">
                <a:ln>
                  <a:noFill/>
                </a:ln>
                <a:effectLst/>
                <a:uLnTx/>
                <a:uFillTx/>
                <a:ea typeface="+mn-ea"/>
                <a:cs typeface="+mn-cs"/>
              </a:rPr>
              <a:t> </a:t>
            </a:r>
          </a:p>
        </p:txBody>
      </p:sp>
      <p:sp>
        <p:nvSpPr>
          <p:cNvPr id="44" name="Rectangle 31">
            <a:extLst>
              <a:ext uri="{FF2B5EF4-FFF2-40B4-BE49-F238E27FC236}">
                <a16:creationId xmlns:a16="http://schemas.microsoft.com/office/drawing/2014/main" id="{FC7127FF-FB40-9553-66B2-093318C15DD0}"/>
              </a:ext>
            </a:extLst>
          </p:cNvPr>
          <p:cNvSpPr/>
          <p:nvPr/>
        </p:nvSpPr>
        <p:spPr>
          <a:xfrm>
            <a:off x="8552149" y="4302373"/>
            <a:ext cx="2116990" cy="1015663"/>
          </a:xfrm>
          <a:prstGeom prst="rect">
            <a:avLst/>
          </a:prstGeom>
        </p:spPr>
        <p:txBody>
          <a:bodyPr wrap="square" lIns="0" rIns="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effectLst/>
                <a:uLnTx/>
                <a:uFillTx/>
                <a:ea typeface="+mn-ea"/>
                <a:cs typeface="+mn-cs"/>
              </a:rPr>
              <a:t>Für weitere Erläuterungen und einen vollständigen Überblick über die Risiken verweisen wir auf den </a:t>
            </a:r>
            <a:r>
              <a:rPr kumimoji="0" lang="de-DE" sz="1200" b="1" i="0" u="none" strike="noStrike" kern="1200" cap="none" spc="0" normalizeH="0" baseline="0" noProof="0" dirty="0">
                <a:ln>
                  <a:noFill/>
                </a:ln>
                <a:effectLst/>
                <a:uLnTx/>
                <a:uFillTx/>
                <a:ea typeface="+mn-ea"/>
                <a:cs typeface="+mn-cs"/>
              </a:rPr>
              <a:t>Verkaufsprospekt und das KID PRIIPS.</a:t>
            </a:r>
          </a:p>
        </p:txBody>
      </p:sp>
      <p:sp>
        <p:nvSpPr>
          <p:cNvPr id="45" name="TextBox 32">
            <a:extLst>
              <a:ext uri="{FF2B5EF4-FFF2-40B4-BE49-F238E27FC236}">
                <a16:creationId xmlns:a16="http://schemas.microsoft.com/office/drawing/2014/main" id="{20C7851A-EA66-9205-A2B9-897BF4402A2F}"/>
              </a:ext>
            </a:extLst>
          </p:cNvPr>
          <p:cNvSpPr txBox="1"/>
          <p:nvPr/>
        </p:nvSpPr>
        <p:spPr>
          <a:xfrm>
            <a:off x="8416106" y="1635548"/>
            <a:ext cx="3176374" cy="64633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1200" b="0" u="none" strike="noStrike" kern="1200" cap="none" spc="0" normalizeH="0" baseline="0" noProof="0" dirty="0">
                <a:ln>
                  <a:noFill/>
                </a:ln>
                <a:effectLst/>
                <a:uLnTx/>
                <a:uFillTx/>
                <a:ea typeface="+mn-ea"/>
                <a:cs typeface="+mn-cs"/>
              </a:rPr>
              <a:t>DPAM B Equities US Dividend Sustainable </a:t>
            </a:r>
            <a:r>
              <a:rPr kumimoji="0" lang="en-US" sz="1200" b="0" u="none" strike="noStrike" kern="1200" cap="none" spc="0" normalizeH="0" baseline="0" noProof="0" dirty="0" err="1">
                <a:ln>
                  <a:noFill/>
                </a:ln>
                <a:effectLst/>
                <a:uLnTx/>
                <a:uFillTx/>
                <a:ea typeface="+mn-ea"/>
                <a:cs typeface="+mn-cs"/>
              </a:rPr>
              <a:t>ist</a:t>
            </a:r>
            <a:r>
              <a:rPr kumimoji="0" lang="en-US" sz="1200" b="0" u="none" strike="noStrike" kern="1200" cap="none" spc="0" normalizeH="0" baseline="0" noProof="0" dirty="0">
                <a:ln>
                  <a:noFill/>
                </a:ln>
                <a:effectLst/>
                <a:uLnTx/>
                <a:uFillTx/>
                <a:ea typeface="+mn-ea"/>
                <a:cs typeface="+mn-cs"/>
              </a:rPr>
              <a:t> </a:t>
            </a:r>
            <a:r>
              <a:rPr kumimoji="0" lang="en-US" sz="1200" b="0" u="none" strike="noStrike" kern="1200" cap="none" spc="0" normalizeH="0" baseline="0" noProof="0" dirty="0" err="1">
                <a:ln>
                  <a:noFill/>
                </a:ln>
                <a:effectLst/>
                <a:uLnTx/>
                <a:uFillTx/>
                <a:ea typeface="+mn-ea"/>
                <a:cs typeface="+mn-cs"/>
              </a:rPr>
              <a:t>ein</a:t>
            </a:r>
            <a:r>
              <a:rPr kumimoji="0" lang="en-US" sz="1200" b="0" u="none" strike="noStrike" kern="1200" cap="none" spc="0" normalizeH="0" baseline="0" noProof="0" dirty="0">
                <a:ln>
                  <a:noFill/>
                </a:ln>
                <a:effectLst/>
                <a:uLnTx/>
                <a:uFillTx/>
                <a:ea typeface="+mn-ea"/>
                <a:cs typeface="+mn-cs"/>
              </a:rPr>
              <a:t> </a:t>
            </a:r>
            <a:r>
              <a:rPr kumimoji="0" lang="en-US" sz="1200" b="0" u="none" strike="noStrike" kern="1200" cap="none" spc="0" normalizeH="0" baseline="0" noProof="0" dirty="0" err="1">
                <a:ln>
                  <a:noFill/>
                </a:ln>
                <a:effectLst/>
                <a:uLnTx/>
                <a:uFillTx/>
                <a:ea typeface="+mn-ea"/>
                <a:cs typeface="+mn-cs"/>
              </a:rPr>
              <a:t>Teilfonds</a:t>
            </a:r>
            <a:r>
              <a:rPr kumimoji="0" lang="en-US" sz="1200" b="0" u="none" strike="noStrike" kern="1200" cap="none" spc="0" normalizeH="0" baseline="0" noProof="0" dirty="0">
                <a:ln>
                  <a:noFill/>
                </a:ln>
                <a:effectLst/>
                <a:uLnTx/>
                <a:uFillTx/>
                <a:ea typeface="+mn-ea"/>
                <a:cs typeface="+mn-cs"/>
              </a:rPr>
              <a:t> von DPAM B, SICAV </a:t>
            </a:r>
            <a:r>
              <a:rPr kumimoji="0" lang="en-US" sz="1200" b="0" u="none" strike="noStrike" kern="1200" cap="none" spc="0" normalizeH="0" baseline="0" noProof="0" dirty="0" err="1">
                <a:ln>
                  <a:noFill/>
                </a:ln>
                <a:effectLst/>
                <a:uLnTx/>
                <a:uFillTx/>
                <a:ea typeface="+mn-ea"/>
                <a:cs typeface="+mn-cs"/>
              </a:rPr>
              <a:t>nach</a:t>
            </a:r>
            <a:r>
              <a:rPr kumimoji="0" lang="en-US" sz="1200" b="0" u="none" strike="noStrike" kern="1200" cap="none" spc="0" normalizeH="0" baseline="0" noProof="0" dirty="0">
                <a:ln>
                  <a:noFill/>
                </a:ln>
                <a:effectLst/>
                <a:uLnTx/>
                <a:uFillTx/>
                <a:ea typeface="+mn-ea"/>
                <a:cs typeface="+mn-cs"/>
              </a:rPr>
              <a:t> </a:t>
            </a:r>
            <a:r>
              <a:rPr kumimoji="0" lang="en-US" sz="1200" b="0" u="none" strike="noStrike" kern="1200" cap="none" spc="0" normalizeH="0" baseline="0" noProof="0" dirty="0" err="1">
                <a:ln>
                  <a:noFill/>
                </a:ln>
                <a:effectLst/>
                <a:uLnTx/>
                <a:uFillTx/>
                <a:ea typeface="+mn-ea"/>
                <a:cs typeface="+mn-cs"/>
              </a:rPr>
              <a:t>belgischem</a:t>
            </a:r>
            <a:r>
              <a:rPr kumimoji="0" lang="en-US" sz="1200" b="0" u="none" strike="noStrike" kern="1200" cap="none" spc="0" normalizeH="0" baseline="0" noProof="0" dirty="0">
                <a:ln>
                  <a:noFill/>
                </a:ln>
                <a:effectLst/>
                <a:uLnTx/>
                <a:uFillTx/>
                <a:ea typeface="+mn-ea"/>
                <a:cs typeface="+mn-cs"/>
              </a:rPr>
              <a:t> </a:t>
            </a:r>
            <a:r>
              <a:rPr kumimoji="0" lang="en-US" sz="1200" b="0" u="none" strike="noStrike" kern="1200" cap="none" spc="0" normalizeH="0" baseline="0" noProof="0" dirty="0" err="1">
                <a:ln>
                  <a:noFill/>
                </a:ln>
                <a:effectLst/>
                <a:uLnTx/>
                <a:uFillTx/>
                <a:ea typeface="+mn-ea"/>
                <a:cs typeface="+mn-cs"/>
              </a:rPr>
              <a:t>Recht</a:t>
            </a:r>
            <a:r>
              <a:rPr kumimoji="0" lang="en-DE" sz="1200" b="0" u="none" strike="noStrike" kern="1200" cap="none" spc="0" normalizeH="0" baseline="0" noProof="0" dirty="0">
                <a:ln>
                  <a:noFill/>
                </a:ln>
                <a:effectLst/>
                <a:uLnTx/>
                <a:uFillTx/>
                <a:ea typeface="+mn-ea"/>
                <a:cs typeface="+mn-cs"/>
              </a:rPr>
              <a:t>.</a:t>
            </a:r>
            <a:endParaRPr kumimoji="0" lang="en-US" sz="1200" b="0" u="none" strike="noStrike" kern="1200" cap="none" spc="0" normalizeH="0" baseline="0" noProof="0" dirty="0">
              <a:ln>
                <a:noFill/>
              </a:ln>
              <a:effectLst/>
              <a:uLnTx/>
              <a:uFillTx/>
              <a:ea typeface="+mn-ea"/>
              <a:cs typeface="+mn-cs"/>
            </a:endParaRPr>
          </a:p>
        </p:txBody>
      </p:sp>
      <p:pic>
        <p:nvPicPr>
          <p:cNvPr id="47" name="Picture 33">
            <a:extLst>
              <a:ext uri="{FF2B5EF4-FFF2-40B4-BE49-F238E27FC236}">
                <a16:creationId xmlns:a16="http://schemas.microsoft.com/office/drawing/2014/main" id="{16106F3E-E6B2-30D4-5ECD-C6967754DBE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416105" y="2584164"/>
            <a:ext cx="3176375" cy="1415923"/>
          </a:xfrm>
          <a:prstGeom prst="rect">
            <a:avLst/>
          </a:prstGeom>
        </p:spPr>
      </p:pic>
      <p:sp>
        <p:nvSpPr>
          <p:cNvPr id="17" name="Text Placeholder 2">
            <a:extLst>
              <a:ext uri="{FF2B5EF4-FFF2-40B4-BE49-F238E27FC236}">
                <a16:creationId xmlns:a16="http://schemas.microsoft.com/office/drawing/2014/main" id="{C59CCF0C-7118-6C96-2484-FDB20D6AF089}"/>
              </a:ext>
            </a:extLst>
          </p:cNvPr>
          <p:cNvSpPr>
            <a:spLocks noGrp="1"/>
          </p:cNvSpPr>
          <p:nvPr>
            <p:ph type="body" sz="quarter" idx="22"/>
          </p:nvPr>
        </p:nvSpPr>
        <p:spPr>
          <a:xfrm>
            <a:off x="-12556" y="1"/>
            <a:ext cx="3825730" cy="6857999"/>
          </a:xfrm>
          <a:solidFill>
            <a:srgbClr val="123269">
              <a:alpha val="50000"/>
            </a:srgbClr>
          </a:solidFill>
        </p:spPr>
        <p:txBody>
          <a:bodyPr/>
          <a:lstStyle/>
          <a:p>
            <a:endParaRPr lang="en-US" sz="1400" dirty="0"/>
          </a:p>
        </p:txBody>
      </p:sp>
      <p:sp>
        <p:nvSpPr>
          <p:cNvPr id="6" name="Tijdelijke aanduiding voor tekst 5">
            <a:extLst>
              <a:ext uri="{FF2B5EF4-FFF2-40B4-BE49-F238E27FC236}">
                <a16:creationId xmlns:a16="http://schemas.microsoft.com/office/drawing/2014/main" id="{412367E8-317D-A916-9E80-1987B6C25BCB}"/>
              </a:ext>
            </a:extLst>
          </p:cNvPr>
          <p:cNvSpPr>
            <a:spLocks noGrp="1"/>
          </p:cNvSpPr>
          <p:nvPr>
            <p:ph type="body" sz="quarter" idx="12"/>
          </p:nvPr>
        </p:nvSpPr>
        <p:spPr/>
        <p:txBody>
          <a:bodyPr/>
          <a:lstStyle/>
          <a:p>
            <a:r>
              <a:rPr lang="en-GB" dirty="0" err="1"/>
              <a:t>Ris</a:t>
            </a:r>
            <a:r>
              <a:rPr lang="en-DE" dirty="0" err="1"/>
              <a:t>iken</a:t>
            </a:r>
            <a:endParaRPr lang="en-GB" dirty="0"/>
          </a:p>
        </p:txBody>
      </p:sp>
      <p:sp>
        <p:nvSpPr>
          <p:cNvPr id="7" name="Tijdelijke aanduiding voor tekst 6">
            <a:extLst>
              <a:ext uri="{FF2B5EF4-FFF2-40B4-BE49-F238E27FC236}">
                <a16:creationId xmlns:a16="http://schemas.microsoft.com/office/drawing/2014/main" id="{F1842293-B14D-71F9-7B41-810A7760A040}"/>
              </a:ext>
            </a:extLst>
          </p:cNvPr>
          <p:cNvSpPr>
            <a:spLocks noGrp="1"/>
          </p:cNvSpPr>
          <p:nvPr>
            <p:ph type="body" sz="quarter" idx="13"/>
          </p:nvPr>
        </p:nvSpPr>
        <p:spPr/>
        <p:txBody>
          <a:bodyPr/>
          <a:lstStyle/>
          <a:p>
            <a:r>
              <a:rPr lang="en-GB" dirty="0"/>
              <a:t>DPAM B Equities </a:t>
            </a:r>
            <a:br>
              <a:rPr lang="en-GB" dirty="0"/>
            </a:br>
            <a:r>
              <a:rPr lang="en-GB" dirty="0"/>
              <a:t>US Dividend Sustainable</a:t>
            </a:r>
          </a:p>
        </p:txBody>
      </p:sp>
      <p:sp>
        <p:nvSpPr>
          <p:cNvPr id="36" name="Text Placeholder 35">
            <a:extLst>
              <a:ext uri="{FF2B5EF4-FFF2-40B4-BE49-F238E27FC236}">
                <a16:creationId xmlns:a16="http://schemas.microsoft.com/office/drawing/2014/main" id="{2FB131AB-550D-011B-7412-5756DB2A45AF}"/>
              </a:ext>
            </a:extLst>
          </p:cNvPr>
          <p:cNvSpPr>
            <a:spLocks noGrp="1"/>
          </p:cNvSpPr>
          <p:nvPr>
            <p:ph type="body" sz="quarter" idx="18"/>
          </p:nvPr>
        </p:nvSpPr>
        <p:spPr/>
        <p:txBody>
          <a:bodyPr>
            <a:normAutofit lnSpcReduction="10000"/>
          </a:bodyPr>
          <a:lstStyle/>
          <a:p>
            <a:endParaRPr lang="en-US" dirty="0"/>
          </a:p>
        </p:txBody>
      </p:sp>
      <p:pic>
        <p:nvPicPr>
          <p:cNvPr id="19" name="Picture 28">
            <a:extLst>
              <a:ext uri="{FF2B5EF4-FFF2-40B4-BE49-F238E27FC236}">
                <a16:creationId xmlns:a16="http://schemas.microsoft.com/office/drawing/2014/main" id="{9B71B491-EFE8-D0F0-B0C2-AFA80BE7B7AC}"/>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429882" y="1658243"/>
            <a:ext cx="374400" cy="374400"/>
          </a:xfrm>
          <a:prstGeom prst="rect">
            <a:avLst/>
          </a:prstGeom>
        </p:spPr>
      </p:pic>
      <p:pic>
        <p:nvPicPr>
          <p:cNvPr id="20" name="Picture 19" descr="A blue and green logo&#10;&#10;Description automatically generated">
            <a:extLst>
              <a:ext uri="{FF2B5EF4-FFF2-40B4-BE49-F238E27FC236}">
                <a16:creationId xmlns:a16="http://schemas.microsoft.com/office/drawing/2014/main" id="{C2AAB704-19AA-1C58-9B84-711EF431940E}"/>
              </a:ext>
            </a:extLst>
          </p:cNvPr>
          <p:cNvPicPr>
            <a:picLocks/>
          </p:cNvPicPr>
          <p:nvPr/>
        </p:nvPicPr>
        <p:blipFill>
          <a:blip r:embed="rId12" cstate="screen">
            <a:extLst>
              <a:ext uri="{28A0092B-C50C-407E-A947-70E740481C1C}">
                <a14:useLocalDpi xmlns:a14="http://schemas.microsoft.com/office/drawing/2010/main"/>
              </a:ext>
            </a:extLst>
          </a:blip>
          <a:stretch>
            <a:fillRect/>
          </a:stretch>
        </p:blipFill>
        <p:spPr>
          <a:xfrm>
            <a:off x="4429882" y="4362605"/>
            <a:ext cx="373764" cy="379980"/>
          </a:xfrm>
          <a:prstGeom prst="rect">
            <a:avLst/>
          </a:prstGeom>
        </p:spPr>
      </p:pic>
      <p:sp>
        <p:nvSpPr>
          <p:cNvPr id="21" name="TextBox 19">
            <a:extLst>
              <a:ext uri="{FF2B5EF4-FFF2-40B4-BE49-F238E27FC236}">
                <a16:creationId xmlns:a16="http://schemas.microsoft.com/office/drawing/2014/main" id="{76FAF9F4-92F3-99AF-BC44-27B37DA6A03C}"/>
              </a:ext>
            </a:extLst>
          </p:cNvPr>
          <p:cNvSpPr txBox="1"/>
          <p:nvPr/>
        </p:nvSpPr>
        <p:spPr>
          <a:xfrm>
            <a:off x="4995668" y="4292666"/>
            <a:ext cx="2491144" cy="492443"/>
          </a:xfrm>
          <a:prstGeom prst="rect">
            <a:avLst/>
          </a:prstGeom>
          <a:noFill/>
        </p:spPr>
        <p:txBody>
          <a:bodyPr wrap="square" lIns="0" rIns="0" rtlCol="0">
            <a:spAutoFit/>
          </a:bodyPr>
          <a:lstStyle/>
          <a:p>
            <a:pPr marL="0" marR="0" lvl="0" indent="0"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ea typeface="+mn-ea"/>
                <a:cs typeface="+mn-cs"/>
              </a:rPr>
              <a:t>Hedgingrisiko</a:t>
            </a:r>
            <a:endParaRPr lang="en-US" sz="1400" dirty="0"/>
          </a:p>
          <a:p>
            <a:pPr marL="0" marR="0" lvl="0" indent="0" defTabSz="457200" rtl="0" eaLnBrk="1" fontAlgn="auto" latinLnBrk="0" hangingPunct="1">
              <a:spcBef>
                <a:spcPts val="0"/>
              </a:spcBef>
              <a:spcAft>
                <a:spcPts val="0"/>
              </a:spcAft>
              <a:buClrTx/>
              <a:buSzTx/>
              <a:buFontTx/>
              <a:buNone/>
              <a:tabLst/>
              <a:defRPr/>
            </a:pPr>
            <a:r>
              <a:rPr lang="en-DE" sz="1200" i="1" dirty="0"/>
              <a:t>niedrig</a:t>
            </a:r>
            <a:endParaRPr kumimoji="0" lang="en-US" sz="1200" i="1" u="none" strike="noStrike" kern="1200" cap="none" spc="0" normalizeH="0" baseline="0" noProof="0" dirty="0">
              <a:ln>
                <a:noFill/>
              </a:ln>
              <a:effectLst/>
              <a:uLnTx/>
              <a:uFillTx/>
              <a:ea typeface="+mn-ea"/>
              <a:cs typeface="+mn-cs"/>
            </a:endParaRPr>
          </a:p>
        </p:txBody>
      </p:sp>
      <p:pic>
        <p:nvPicPr>
          <p:cNvPr id="22" name="Picture 34">
            <a:extLst>
              <a:ext uri="{FF2B5EF4-FFF2-40B4-BE49-F238E27FC236}">
                <a16:creationId xmlns:a16="http://schemas.microsoft.com/office/drawing/2014/main" id="{53ACED4E-CB3E-632F-3FD4-38A4ED056FDA}"/>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0669139" y="4327375"/>
            <a:ext cx="830997" cy="830997"/>
          </a:xfrm>
          <a:prstGeom prst="rect">
            <a:avLst/>
          </a:prstGeom>
        </p:spPr>
      </p:pic>
      <p:pic>
        <p:nvPicPr>
          <p:cNvPr id="16" name="Picture 15">
            <a:extLst>
              <a:ext uri="{FF2B5EF4-FFF2-40B4-BE49-F238E27FC236}">
                <a16:creationId xmlns:a16="http://schemas.microsoft.com/office/drawing/2014/main" id="{C14DD076-A0DA-40EA-B024-EA5C5C09EBB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52148" y="2954390"/>
            <a:ext cx="3040331" cy="173404"/>
          </a:xfrm>
          <a:prstGeom prst="rect">
            <a:avLst/>
          </a:prstGeom>
        </p:spPr>
      </p:pic>
      <p:sp>
        <p:nvSpPr>
          <p:cNvPr id="14" name="TextBox 13">
            <a:extLst>
              <a:ext uri="{FF2B5EF4-FFF2-40B4-BE49-F238E27FC236}">
                <a16:creationId xmlns:a16="http://schemas.microsoft.com/office/drawing/2014/main" id="{7E0D5A47-1274-4B16-47F4-329E7A7BF0DF}"/>
              </a:ext>
            </a:extLst>
          </p:cNvPr>
          <p:cNvSpPr txBox="1"/>
          <p:nvPr/>
        </p:nvSpPr>
        <p:spPr>
          <a:xfrm>
            <a:off x="8525220" y="2988317"/>
            <a:ext cx="2336430" cy="278953"/>
          </a:xfrm>
          <a:prstGeom prst="rect">
            <a:avLst/>
          </a:prstGeom>
        </p:spPr>
        <p:txBody>
          <a:bodyPr vert="horz" wrap="square" lIns="91440" tIns="45720" rIns="91440" bIns="45720" rtlCol="0">
            <a:noAutofit/>
          </a:bodyPr>
          <a:lstStyle/>
          <a:p>
            <a:pPr algn="l"/>
            <a:r>
              <a:rPr lang="en-US" sz="1000" dirty="0" err="1"/>
              <a:t>Geringeres</a:t>
            </a:r>
            <a:r>
              <a:rPr lang="en-US" sz="1000" dirty="0"/>
              <a:t> </a:t>
            </a:r>
            <a:r>
              <a:rPr lang="en-US" sz="1000" dirty="0" err="1"/>
              <a:t>Risiko</a:t>
            </a:r>
            <a:endParaRPr lang="en-US" sz="1000" dirty="0"/>
          </a:p>
        </p:txBody>
      </p:sp>
      <p:sp>
        <p:nvSpPr>
          <p:cNvPr id="13" name="TextBox 12">
            <a:extLst>
              <a:ext uri="{FF2B5EF4-FFF2-40B4-BE49-F238E27FC236}">
                <a16:creationId xmlns:a16="http://schemas.microsoft.com/office/drawing/2014/main" id="{BDA65A51-A886-7910-9CD8-049BD2A3295E}"/>
              </a:ext>
            </a:extLst>
          </p:cNvPr>
          <p:cNvSpPr txBox="1"/>
          <p:nvPr/>
        </p:nvSpPr>
        <p:spPr>
          <a:xfrm>
            <a:off x="10395133" y="2982124"/>
            <a:ext cx="1472903" cy="320832"/>
          </a:xfrm>
          <a:prstGeom prst="rect">
            <a:avLst/>
          </a:prstGeom>
        </p:spPr>
        <p:txBody>
          <a:bodyPr vert="horz" wrap="square" lIns="91440" tIns="45720" rIns="91440" bIns="45720" rtlCol="0">
            <a:noAutofit/>
          </a:bodyPr>
          <a:lstStyle/>
          <a:p>
            <a:pPr algn="l"/>
            <a:r>
              <a:rPr lang="en-US" sz="1000" dirty="0" err="1"/>
              <a:t>Höheres</a:t>
            </a:r>
            <a:r>
              <a:rPr lang="en-US" sz="1000" dirty="0"/>
              <a:t> </a:t>
            </a:r>
            <a:r>
              <a:rPr lang="en-US" sz="1000" dirty="0" err="1"/>
              <a:t>Risiko</a:t>
            </a:r>
            <a:endParaRPr lang="de-DE" sz="1000" dirty="0"/>
          </a:p>
        </p:txBody>
      </p:sp>
    </p:spTree>
    <p:extLst>
      <p:ext uri="{BB962C8B-B14F-4D97-AF65-F5344CB8AC3E}">
        <p14:creationId xmlns:p14="http://schemas.microsoft.com/office/powerpoint/2010/main" val="516592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6" descr="A close-up of a wave&#10;&#10;Description automatically generated">
            <a:extLst>
              <a:ext uri="{FF2B5EF4-FFF2-40B4-BE49-F238E27FC236}">
                <a16:creationId xmlns:a16="http://schemas.microsoft.com/office/drawing/2014/main" id="{D1747F5F-D5AB-C285-4A87-1009B2F04403}"/>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l="409" r="65733"/>
          <a:stretch/>
        </p:blipFill>
        <p:spPr>
          <a:xfrm>
            <a:off x="0" y="-636104"/>
            <a:ext cx="3807474" cy="7494104"/>
          </a:xfrm>
        </p:spPr>
      </p:pic>
      <p:sp>
        <p:nvSpPr>
          <p:cNvPr id="18" name="Tijdelijke aanduiding voor tekst 17">
            <a:extLst>
              <a:ext uri="{FF2B5EF4-FFF2-40B4-BE49-F238E27FC236}">
                <a16:creationId xmlns:a16="http://schemas.microsoft.com/office/drawing/2014/main" id="{6C60D19E-6FF7-987D-87D9-F899F832B4BB}"/>
              </a:ext>
            </a:extLst>
          </p:cNvPr>
          <p:cNvSpPr>
            <a:spLocks noGrp="1"/>
          </p:cNvSpPr>
          <p:nvPr>
            <p:ph type="body" sz="quarter" idx="12"/>
          </p:nvPr>
        </p:nvSpPr>
        <p:spPr>
          <a:xfrm>
            <a:off x="126774" y="2340519"/>
            <a:ext cx="3553925" cy="2176959"/>
          </a:xfrm>
        </p:spPr>
        <p:txBody>
          <a:bodyPr/>
          <a:lstStyle/>
          <a:p>
            <a:r>
              <a:rPr lang="en-US" dirty="0" err="1"/>
              <a:t>Investitions</a:t>
            </a:r>
            <a:r>
              <a:rPr lang="en-DE" dirty="0"/>
              <a:t>-</a:t>
            </a:r>
            <a:r>
              <a:rPr lang="en-US" dirty="0" err="1"/>
              <a:t>prozess</a:t>
            </a:r>
            <a:r>
              <a:rPr lang="en-US" dirty="0"/>
              <a:t> und </a:t>
            </a:r>
            <a:r>
              <a:rPr lang="en-US" dirty="0" err="1"/>
              <a:t>Risikokontrolle</a:t>
            </a:r>
            <a:endParaRPr lang="en-GB" dirty="0"/>
          </a:p>
        </p:txBody>
      </p:sp>
      <p:sp>
        <p:nvSpPr>
          <p:cNvPr id="35" name="Date Placeholder 3">
            <a:extLst>
              <a:ext uri="{FF2B5EF4-FFF2-40B4-BE49-F238E27FC236}">
                <a16:creationId xmlns:a16="http://schemas.microsoft.com/office/drawing/2014/main" id="{850037A8-9EA8-3137-A042-584C9E228968}"/>
              </a:ext>
            </a:extLst>
          </p:cNvPr>
          <p:cNvSpPr>
            <a:spLocks noGrp="1"/>
          </p:cNvSpPr>
          <p:nvPr>
            <p:ph type="dt" sz="half" idx="23"/>
          </p:nvPr>
        </p:nvSpPr>
        <p:spPr/>
        <p:txBody>
          <a:bodyPr rIns="90000" anchor="ctr"/>
          <a:lstStyle>
            <a:lvl1pPr algn="r">
              <a:defRPr sz="1000">
                <a:solidFill>
                  <a:schemeClr val="tx1"/>
                </a:solidFill>
              </a:defRPr>
            </a:lvl1pPr>
          </a:lstStyle>
          <a:p>
            <a:endParaRPr lang="de-DE" dirty="0">
              <a:solidFill>
                <a:srgbClr val="123269"/>
              </a:solidFill>
              <a:latin typeface="Arial"/>
            </a:endParaRPr>
          </a:p>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a:p>
            <a:endParaRPr lang="en-BE" dirty="0"/>
          </a:p>
        </p:txBody>
      </p:sp>
      <p:sp>
        <p:nvSpPr>
          <p:cNvPr id="2" name="Footer Placeholder 1">
            <a:extLst>
              <a:ext uri="{FF2B5EF4-FFF2-40B4-BE49-F238E27FC236}">
                <a16:creationId xmlns:a16="http://schemas.microsoft.com/office/drawing/2014/main" id="{82B0C4D5-A2BA-A3A8-4B76-4575C90B0374}"/>
              </a:ext>
            </a:extLst>
          </p:cNvPr>
          <p:cNvSpPr>
            <a:spLocks noGrp="1"/>
          </p:cNvSpPr>
          <p:nvPr>
            <p:ph type="ftr" sz="quarter" idx="24"/>
          </p:nvPr>
        </p:nvSpPr>
        <p:spPr/>
        <p:txBody>
          <a:bodyPr/>
          <a:lstStyle/>
          <a:p>
            <a:pPr algn="r"/>
            <a:r>
              <a:rPr lang="en-GB" dirty="0"/>
              <a:t>Marketing Dokument</a:t>
            </a:r>
          </a:p>
        </p:txBody>
      </p:sp>
      <p:sp>
        <p:nvSpPr>
          <p:cNvPr id="34" name="Tijdelijke aanduiding voor dianummer 5">
            <a:extLst>
              <a:ext uri="{FF2B5EF4-FFF2-40B4-BE49-F238E27FC236}">
                <a16:creationId xmlns:a16="http://schemas.microsoft.com/office/drawing/2014/main" id="{B4B313F4-0CC9-9F84-9001-07436442A5BD}"/>
              </a:ext>
            </a:extLst>
          </p:cNvPr>
          <p:cNvSpPr>
            <a:spLocks noGrp="1"/>
          </p:cNvSpPr>
          <p:nvPr>
            <p:ph type="sldNum" sz="quarter" idx="25"/>
          </p:nvPr>
        </p:nvSpPr>
        <p:spPr/>
        <p:txBody>
          <a:bodyPr lIns="0" tIns="0" rIns="0" bIns="0" anchor="ctr"/>
          <a:lstStyle>
            <a:lvl1pPr algn="r">
              <a:defRPr sz="900" b="1"/>
            </a:lvl1pPr>
          </a:lstStyle>
          <a:p>
            <a:fld id="{24DB0E8F-62D4-6F41-B962-167F75469561}" type="slidenum">
              <a:rPr lang="en-GB" smtClean="0"/>
              <a:pPr/>
              <a:t>14</a:t>
            </a:fld>
            <a:endParaRPr lang="en-GB" dirty="0"/>
          </a:p>
        </p:txBody>
      </p:sp>
      <p:sp>
        <p:nvSpPr>
          <p:cNvPr id="7" name="Text Placeholder 6">
            <a:extLst>
              <a:ext uri="{FF2B5EF4-FFF2-40B4-BE49-F238E27FC236}">
                <a16:creationId xmlns:a16="http://schemas.microsoft.com/office/drawing/2014/main" id="{3349BC29-A74F-90DD-A646-49188E859EA6}"/>
              </a:ext>
            </a:extLst>
          </p:cNvPr>
          <p:cNvSpPr>
            <a:spLocks noGrp="1"/>
          </p:cNvSpPr>
          <p:nvPr>
            <p:ph type="body" sz="quarter" idx="19"/>
          </p:nvPr>
        </p:nvSpPr>
        <p:spPr/>
        <p:txBody>
          <a:bodyPr>
            <a:normAutofit fontScale="25000" lnSpcReduction="20000"/>
          </a:bodyPr>
          <a:lstStyle/>
          <a:p>
            <a:endParaRPr lang="en-US"/>
          </a:p>
        </p:txBody>
      </p:sp>
      <p:sp>
        <p:nvSpPr>
          <p:cNvPr id="4" name="Tekstvak 7">
            <a:extLst>
              <a:ext uri="{FF2B5EF4-FFF2-40B4-BE49-F238E27FC236}">
                <a16:creationId xmlns:a16="http://schemas.microsoft.com/office/drawing/2014/main" id="{3CA8C3C6-6193-CC0F-1124-327303304F87}"/>
              </a:ext>
            </a:extLst>
          </p:cNvPr>
          <p:cNvSpPr txBox="1"/>
          <p:nvPr/>
        </p:nvSpPr>
        <p:spPr>
          <a:xfrm>
            <a:off x="498475" y="6429375"/>
            <a:ext cx="0" cy="0"/>
          </a:xfrm>
          <a:prstGeom prst="rect">
            <a:avLst/>
          </a:prstGeom>
        </p:spPr>
        <p:txBody>
          <a:bodyPr vert="horz" wrap="none" lIns="91440" tIns="45720" rIns="91440" bIns="45720" rtlCol="0">
            <a:noAutofit/>
          </a:bodyPr>
          <a:lstStyle/>
          <a:p>
            <a:pPr algn="l"/>
            <a:endParaRPr lang="en-GB" dirty="0">
              <a:solidFill>
                <a:schemeClr val="bg1"/>
              </a:solidFill>
            </a:endParaRPr>
          </a:p>
        </p:txBody>
      </p:sp>
      <p:sp>
        <p:nvSpPr>
          <p:cNvPr id="13" name="Text Placeholder 12">
            <a:extLst>
              <a:ext uri="{FF2B5EF4-FFF2-40B4-BE49-F238E27FC236}">
                <a16:creationId xmlns:a16="http://schemas.microsoft.com/office/drawing/2014/main" id="{564517D1-13A4-5251-C6DD-7BC3C7DFE570}"/>
              </a:ext>
            </a:extLst>
          </p:cNvPr>
          <p:cNvSpPr>
            <a:spLocks noGrp="1"/>
          </p:cNvSpPr>
          <p:nvPr>
            <p:ph type="body" sz="quarter" idx="18"/>
          </p:nvPr>
        </p:nvSpPr>
        <p:spPr/>
        <p:txBody>
          <a:bodyPr>
            <a:normAutofit lnSpcReduction="10000"/>
          </a:bodyPr>
          <a:lstStyle/>
          <a:p>
            <a:endParaRPr lang="en-US" dirty="0"/>
          </a:p>
        </p:txBody>
      </p:sp>
      <p:sp>
        <p:nvSpPr>
          <p:cNvPr id="14" name="TextBox 8">
            <a:extLst>
              <a:ext uri="{FF2B5EF4-FFF2-40B4-BE49-F238E27FC236}">
                <a16:creationId xmlns:a16="http://schemas.microsoft.com/office/drawing/2014/main" id="{E824C642-758B-0B46-6AAC-C51FB0870BBE}"/>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33DAD958-A81B-3A02-FED2-6DF825450A6D}"/>
              </a:ext>
            </a:extLst>
          </p:cNvPr>
          <p:cNvSpPr>
            <a:spLocks noGrp="1"/>
          </p:cNvSpPr>
          <p:nvPr>
            <p:ph type="body" sz="quarter" idx="13"/>
          </p:nvPr>
        </p:nvSpPr>
        <p:spPr>
          <a:xfrm>
            <a:off x="125869" y="4204741"/>
            <a:ext cx="3098800" cy="625475"/>
          </a:xfrm>
        </p:spPr>
        <p:txBody>
          <a:bodyPr/>
          <a:lstStyle/>
          <a:p>
            <a:r>
              <a:rPr lang="en-US" dirty="0" err="1"/>
              <a:t>Risikomanagement</a:t>
            </a:r>
            <a:r>
              <a:rPr lang="en-US" dirty="0"/>
              <a:t> auf </a:t>
            </a:r>
            <a:r>
              <a:rPr lang="en-US" dirty="0" err="1"/>
              <a:t>allen</a:t>
            </a:r>
            <a:r>
              <a:rPr lang="en-US" dirty="0"/>
              <a:t> </a:t>
            </a:r>
            <a:r>
              <a:rPr lang="en-US" dirty="0" err="1"/>
              <a:t>Ebenen</a:t>
            </a:r>
            <a:endParaRPr lang="en-US" dirty="0"/>
          </a:p>
        </p:txBody>
      </p:sp>
      <p:grpSp>
        <p:nvGrpSpPr>
          <p:cNvPr id="26" name="Group 25">
            <a:extLst>
              <a:ext uri="{FF2B5EF4-FFF2-40B4-BE49-F238E27FC236}">
                <a16:creationId xmlns:a16="http://schemas.microsoft.com/office/drawing/2014/main" id="{00511A8C-0C75-9667-BC8A-66F2F56C6079}"/>
              </a:ext>
            </a:extLst>
          </p:cNvPr>
          <p:cNvGrpSpPr/>
          <p:nvPr/>
        </p:nvGrpSpPr>
        <p:grpSpPr>
          <a:xfrm>
            <a:off x="4195097" y="2221166"/>
            <a:ext cx="8147312" cy="2581605"/>
            <a:chOff x="2463538" y="2958285"/>
            <a:chExt cx="8558021" cy="2711745"/>
          </a:xfrm>
        </p:grpSpPr>
        <p:sp>
          <p:nvSpPr>
            <p:cNvPr id="27" name="Rectangle 26">
              <a:extLst>
                <a:ext uri="{FF2B5EF4-FFF2-40B4-BE49-F238E27FC236}">
                  <a16:creationId xmlns:a16="http://schemas.microsoft.com/office/drawing/2014/main" id="{74CB833C-3E11-C12E-AA2A-FD04F677FD08}"/>
                </a:ext>
              </a:extLst>
            </p:cNvPr>
            <p:cNvSpPr/>
            <p:nvPr/>
          </p:nvSpPr>
          <p:spPr>
            <a:xfrm>
              <a:off x="2463539" y="3364070"/>
              <a:ext cx="2036190" cy="729532"/>
            </a:xfrm>
            <a:prstGeom prst="rect">
              <a:avLst/>
            </a:prstGeom>
            <a:solidFill>
              <a:srgbClr val="203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E4ACD9C9-BD9F-831F-A5A7-B033A25D9D16}"/>
                </a:ext>
              </a:extLst>
            </p:cNvPr>
            <p:cNvSpPr/>
            <p:nvPr/>
          </p:nvSpPr>
          <p:spPr>
            <a:xfrm>
              <a:off x="2463538" y="4150611"/>
              <a:ext cx="5266752" cy="729532"/>
            </a:xfrm>
            <a:prstGeom prst="rect">
              <a:avLst/>
            </a:prstGeom>
            <a:solidFill>
              <a:srgbClr val="415B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4D3E662-D964-CD13-B15B-E0AD4113D866}"/>
                </a:ext>
              </a:extLst>
            </p:cNvPr>
            <p:cNvSpPr/>
            <p:nvPr/>
          </p:nvSpPr>
          <p:spPr>
            <a:xfrm>
              <a:off x="2463539" y="4937152"/>
              <a:ext cx="6485952" cy="729532"/>
            </a:xfrm>
            <a:prstGeom prst="rect">
              <a:avLst/>
            </a:prstGeom>
            <a:solidFill>
              <a:srgbClr val="718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00A021DB-90BC-C3C0-0416-C94481D09E18}"/>
                </a:ext>
              </a:extLst>
            </p:cNvPr>
            <p:cNvSpPr txBox="1"/>
            <p:nvPr/>
          </p:nvSpPr>
          <p:spPr>
            <a:xfrm>
              <a:off x="2531132" y="2958285"/>
              <a:ext cx="774571" cy="3232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400" b="1" i="0" u="none" strike="noStrike" kern="1200" cap="none" spc="0" normalizeH="0" baseline="0" noProof="0" dirty="0">
                  <a:ln>
                    <a:noFill/>
                  </a:ln>
                  <a:solidFill>
                    <a:schemeClr val="bg2"/>
                  </a:solidFill>
                  <a:effectLst/>
                  <a:uLnTx/>
                  <a:uFillTx/>
                  <a:latin typeface="Arial"/>
                  <a:ea typeface="+mn-ea"/>
                  <a:cs typeface="+mn-cs"/>
                </a:rPr>
                <a:t>Ebene</a:t>
              </a:r>
              <a:endParaRPr kumimoji="0" lang="en-US" sz="1400" b="1" i="0" u="none" strike="noStrike" kern="1200" cap="none" spc="0" normalizeH="0" baseline="0" noProof="0" dirty="0">
                <a:ln>
                  <a:noFill/>
                </a:ln>
                <a:solidFill>
                  <a:schemeClr val="bg2"/>
                </a:solidFill>
                <a:effectLst/>
                <a:uLnTx/>
                <a:uFillTx/>
                <a:latin typeface="Arial"/>
                <a:ea typeface="+mn-ea"/>
                <a:cs typeface="+mn-cs"/>
              </a:endParaRPr>
            </a:p>
          </p:txBody>
        </p:sp>
        <p:sp>
          <p:nvSpPr>
            <p:cNvPr id="31" name="TextBox 30">
              <a:extLst>
                <a:ext uri="{FF2B5EF4-FFF2-40B4-BE49-F238E27FC236}">
                  <a16:creationId xmlns:a16="http://schemas.microsoft.com/office/drawing/2014/main" id="{0AC2F158-584C-FEED-9357-70496AD3C435}"/>
                </a:ext>
              </a:extLst>
            </p:cNvPr>
            <p:cNvSpPr txBox="1"/>
            <p:nvPr/>
          </p:nvSpPr>
          <p:spPr>
            <a:xfrm>
              <a:off x="4773401" y="3264058"/>
              <a:ext cx="1240403" cy="5495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23269"/>
                  </a:solidFill>
                  <a:effectLst/>
                  <a:uLnTx/>
                  <a:uFillTx/>
                  <a:latin typeface="Arial"/>
                  <a:ea typeface="+mn-ea"/>
                  <a:cs typeface="+mn-cs"/>
                </a:rPr>
                <a:t>Ad-Hoc</a:t>
              </a:r>
              <a:br>
                <a:rPr kumimoji="0" lang="en-US" sz="1400" b="1" i="0" u="none" strike="noStrike" kern="1200" cap="none" spc="0" normalizeH="0" baseline="0" noProof="0" dirty="0">
                  <a:ln>
                    <a:noFill/>
                  </a:ln>
                  <a:solidFill>
                    <a:srgbClr val="123269"/>
                  </a:solidFill>
                  <a:effectLst/>
                  <a:uLnTx/>
                  <a:uFillTx/>
                  <a:latin typeface="Arial"/>
                  <a:ea typeface="+mn-ea"/>
                  <a:cs typeface="+mn-cs"/>
                </a:rPr>
              </a:br>
              <a:r>
                <a:rPr kumimoji="0" lang="en-DE" sz="1400" b="1" i="0" u="none" strike="noStrike" kern="1200" cap="none" spc="0" normalizeH="0" baseline="0" noProof="0" dirty="0">
                  <a:ln>
                    <a:noFill/>
                  </a:ln>
                  <a:solidFill>
                    <a:srgbClr val="123269"/>
                  </a:solidFill>
                  <a:effectLst/>
                  <a:uLnTx/>
                  <a:uFillTx/>
                  <a:latin typeface="Arial"/>
                  <a:ea typeface="+mn-ea"/>
                  <a:cs typeface="+mn-cs"/>
                </a:rPr>
                <a:t>K</a:t>
              </a:r>
              <a:r>
                <a:rPr kumimoji="0" lang="en-US" sz="1400" b="1" i="0" u="none" strike="noStrike" kern="1200" cap="none" spc="0" normalizeH="0" baseline="0" noProof="0" dirty="0" err="1">
                  <a:ln>
                    <a:noFill/>
                  </a:ln>
                  <a:solidFill>
                    <a:srgbClr val="123269"/>
                  </a:solidFill>
                  <a:effectLst/>
                  <a:uLnTx/>
                  <a:uFillTx/>
                  <a:latin typeface="Arial"/>
                  <a:ea typeface="+mn-ea"/>
                  <a:cs typeface="+mn-cs"/>
                </a:rPr>
                <a:t>ontrol</a:t>
              </a:r>
              <a:r>
                <a:rPr kumimoji="0" lang="en-DE" sz="1400" b="1" i="0" u="none" strike="noStrike" kern="1200" cap="none" spc="0" normalizeH="0" baseline="0" noProof="0" dirty="0">
                  <a:ln>
                    <a:noFill/>
                  </a:ln>
                  <a:solidFill>
                    <a:srgbClr val="123269"/>
                  </a:solidFill>
                  <a:effectLst/>
                  <a:uLnTx/>
                  <a:uFillTx/>
                  <a:latin typeface="Arial"/>
                  <a:ea typeface="+mn-ea"/>
                  <a:cs typeface="+mn-cs"/>
                </a:rPr>
                <a:t>le</a:t>
              </a:r>
              <a:endParaRPr kumimoji="0" lang="en-US" sz="1400" b="1" i="0" u="none" strike="noStrike" kern="1200" cap="none" spc="0" normalizeH="0" baseline="0" noProof="0" dirty="0">
                <a:ln>
                  <a:noFill/>
                </a:ln>
                <a:solidFill>
                  <a:srgbClr val="123269"/>
                </a:solidFill>
                <a:effectLst/>
                <a:uLnTx/>
                <a:uFillTx/>
                <a:latin typeface="Arial"/>
                <a:ea typeface="+mn-ea"/>
                <a:cs typeface="+mn-cs"/>
              </a:endParaRPr>
            </a:p>
          </p:txBody>
        </p:sp>
        <p:sp>
          <p:nvSpPr>
            <p:cNvPr id="32" name="TextBox 31">
              <a:extLst>
                <a:ext uri="{FF2B5EF4-FFF2-40B4-BE49-F238E27FC236}">
                  <a16:creationId xmlns:a16="http://schemas.microsoft.com/office/drawing/2014/main" id="{5A10F8AE-4212-50F1-2AAE-E364E6027D9E}"/>
                </a:ext>
              </a:extLst>
            </p:cNvPr>
            <p:cNvSpPr txBox="1"/>
            <p:nvPr/>
          </p:nvSpPr>
          <p:spPr>
            <a:xfrm>
              <a:off x="8042642" y="3264058"/>
              <a:ext cx="1621148" cy="5495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400" b="1" i="0" u="none" strike="noStrike" kern="1200" cap="none" spc="0" normalizeH="0" baseline="0" noProof="0" dirty="0" err="1">
                  <a:ln>
                    <a:noFill/>
                  </a:ln>
                  <a:solidFill>
                    <a:srgbClr val="123269"/>
                  </a:solidFill>
                  <a:effectLst/>
                  <a:uLnTx/>
                  <a:uFillTx/>
                  <a:latin typeface="Arial"/>
                  <a:ea typeface="+mn-ea"/>
                  <a:cs typeface="+mn-cs"/>
                </a:rPr>
                <a:t>Unhabhängige</a:t>
              </a:r>
              <a:r>
                <a:rPr kumimoji="0" lang="en-DE" sz="1400" b="1" i="0" u="none" strike="noStrike" kern="1200" cap="none" spc="0" normalizeH="0" baseline="0" noProof="0" dirty="0">
                  <a:ln>
                    <a:noFill/>
                  </a:ln>
                  <a:solidFill>
                    <a:srgbClr val="123269"/>
                  </a:solidFill>
                  <a:effectLst/>
                  <a:uLnTx/>
                  <a:uFillTx/>
                  <a:latin typeface="Arial"/>
                  <a:ea typeface="+mn-ea"/>
                  <a:cs typeface="+mn-cs"/>
                </a:rPr>
                <a:t> </a:t>
              </a:r>
              <a:r>
                <a:rPr kumimoji="0" lang="en-DE" sz="1400" b="1" i="0" u="none" strike="noStrike" kern="1200" cap="none" spc="0" normalizeH="0" baseline="0" noProof="0" dirty="0" err="1">
                  <a:ln>
                    <a:noFill/>
                  </a:ln>
                  <a:solidFill>
                    <a:srgbClr val="123269"/>
                  </a:solidFill>
                  <a:effectLst/>
                  <a:uLnTx/>
                  <a:uFillTx/>
                  <a:latin typeface="Arial"/>
                  <a:ea typeface="+mn-ea"/>
                  <a:cs typeface="+mn-cs"/>
                </a:rPr>
                <a:t>Kontrolle</a:t>
              </a:r>
              <a:endParaRPr kumimoji="0" lang="en-US" sz="1400" b="1" i="0" u="none" strike="noStrike" kern="1200" cap="none" spc="0" normalizeH="0" baseline="0" noProof="0" dirty="0">
                <a:ln>
                  <a:noFill/>
                </a:ln>
                <a:solidFill>
                  <a:srgbClr val="123269"/>
                </a:solidFill>
                <a:effectLst/>
                <a:uLnTx/>
                <a:uFillTx/>
                <a:latin typeface="Arial"/>
                <a:ea typeface="+mn-ea"/>
                <a:cs typeface="+mn-cs"/>
              </a:endParaRPr>
            </a:p>
          </p:txBody>
        </p:sp>
        <p:sp>
          <p:nvSpPr>
            <p:cNvPr id="44" name="TextBox 43">
              <a:extLst>
                <a:ext uri="{FF2B5EF4-FFF2-40B4-BE49-F238E27FC236}">
                  <a16:creationId xmlns:a16="http://schemas.microsoft.com/office/drawing/2014/main" id="{03BCA18F-E132-363A-6D25-A521D7626ABD}"/>
                </a:ext>
              </a:extLst>
            </p:cNvPr>
            <p:cNvSpPr txBox="1"/>
            <p:nvPr/>
          </p:nvSpPr>
          <p:spPr>
            <a:xfrm>
              <a:off x="9400411" y="4011747"/>
              <a:ext cx="1621148" cy="5495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123269"/>
                  </a:solidFill>
                  <a:latin typeface="Arial"/>
                </a:rPr>
                <a:t>D</a:t>
              </a:r>
              <a:r>
                <a:rPr kumimoji="0" lang="en-US" sz="1400" b="1" i="0" u="none" strike="noStrike" kern="1200" cap="none" spc="0" normalizeH="0" baseline="0" noProof="0" dirty="0" err="1">
                  <a:ln>
                    <a:noFill/>
                  </a:ln>
                  <a:solidFill>
                    <a:srgbClr val="123269"/>
                  </a:solidFill>
                  <a:effectLst/>
                  <a:uLnTx/>
                  <a:uFillTx/>
                  <a:latin typeface="Arial"/>
                  <a:ea typeface="+mn-ea"/>
                  <a:cs typeface="+mn-cs"/>
                </a:rPr>
                <a:t>auerhafte</a:t>
              </a:r>
              <a:r>
                <a:rPr kumimoji="0" lang="en-US" sz="1400" b="1" i="0" u="none" strike="noStrike" kern="1200" cap="none" spc="0" normalizeH="0" baseline="0" noProof="0" dirty="0">
                  <a:ln>
                    <a:noFill/>
                  </a:ln>
                  <a:solidFill>
                    <a:srgbClr val="123269"/>
                  </a:solidFill>
                  <a:effectLst/>
                  <a:uLnTx/>
                  <a:uFillTx/>
                  <a:latin typeface="Arial"/>
                  <a:ea typeface="+mn-ea"/>
                  <a:cs typeface="+mn-cs"/>
                </a:rPr>
                <a:t> </a:t>
              </a:r>
              <a:r>
                <a:rPr kumimoji="0" lang="en-US" sz="1400" b="1" i="0" u="none" strike="noStrike" kern="1200" cap="none" spc="0" normalizeH="0" baseline="0" noProof="0" dirty="0" err="1">
                  <a:ln>
                    <a:noFill/>
                  </a:ln>
                  <a:solidFill>
                    <a:srgbClr val="123269"/>
                  </a:solidFill>
                  <a:effectLst/>
                  <a:uLnTx/>
                  <a:uFillTx/>
                  <a:latin typeface="Arial"/>
                  <a:ea typeface="+mn-ea"/>
                  <a:cs typeface="+mn-cs"/>
                </a:rPr>
                <a:t>Kontrolle</a:t>
              </a:r>
              <a:endParaRPr kumimoji="0" lang="en-US" sz="1400" b="1" i="0" u="none" strike="noStrike" kern="1200" cap="none" spc="0" normalizeH="0" baseline="0" noProof="0" dirty="0">
                <a:ln>
                  <a:noFill/>
                </a:ln>
                <a:solidFill>
                  <a:srgbClr val="123269"/>
                </a:solidFill>
                <a:effectLst/>
                <a:uLnTx/>
                <a:uFillTx/>
                <a:latin typeface="Arial"/>
                <a:ea typeface="+mn-ea"/>
                <a:cs typeface="+mn-cs"/>
              </a:endParaRPr>
            </a:p>
          </p:txBody>
        </p:sp>
        <p:sp>
          <p:nvSpPr>
            <p:cNvPr id="45" name="TextBox 44">
              <a:extLst>
                <a:ext uri="{FF2B5EF4-FFF2-40B4-BE49-F238E27FC236}">
                  <a16:creationId xmlns:a16="http://schemas.microsoft.com/office/drawing/2014/main" id="{C8DCD05E-31DD-AB3A-3AD6-C506D5B20675}"/>
                </a:ext>
              </a:extLst>
            </p:cNvPr>
            <p:cNvSpPr txBox="1"/>
            <p:nvPr/>
          </p:nvSpPr>
          <p:spPr>
            <a:xfrm>
              <a:off x="3430821" y="3505759"/>
              <a:ext cx="3362266" cy="365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a:ea typeface="+mn-ea"/>
                  <a:cs typeface="+mn-cs"/>
                </a:rPr>
                <a:t>Audit</a:t>
              </a:r>
            </a:p>
          </p:txBody>
        </p:sp>
        <p:sp>
          <p:nvSpPr>
            <p:cNvPr id="46" name="TextBox 45">
              <a:extLst>
                <a:ext uri="{FF2B5EF4-FFF2-40B4-BE49-F238E27FC236}">
                  <a16:creationId xmlns:a16="http://schemas.microsoft.com/office/drawing/2014/main" id="{721DAAF3-4054-B890-9E8D-11027D371FDB}"/>
                </a:ext>
              </a:extLst>
            </p:cNvPr>
            <p:cNvSpPr txBox="1"/>
            <p:nvPr/>
          </p:nvSpPr>
          <p:spPr>
            <a:xfrm>
              <a:off x="3430821" y="4310484"/>
              <a:ext cx="4157396" cy="387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FFFFFF"/>
                  </a:solidFill>
                  <a:effectLst/>
                  <a:uLnTx/>
                  <a:uFillTx/>
                  <a:latin typeface="Arial"/>
                  <a:ea typeface="+mn-ea"/>
                  <a:cs typeface="+mn-cs"/>
                </a:rPr>
                <a:t>Risikomanagement</a:t>
              </a:r>
              <a:r>
                <a:rPr kumimoji="0" lang="en-US" b="1" i="0" u="none" strike="noStrike" kern="1200" cap="none" spc="0" normalizeH="0" baseline="0" noProof="0" dirty="0">
                  <a:ln>
                    <a:noFill/>
                  </a:ln>
                  <a:solidFill>
                    <a:srgbClr val="FFFFFF"/>
                  </a:solidFill>
                  <a:effectLst/>
                  <a:uLnTx/>
                  <a:uFillTx/>
                  <a:latin typeface="Arial"/>
                  <a:ea typeface="+mn-ea"/>
                  <a:cs typeface="+mn-cs"/>
                </a:rPr>
                <a:t> &amp; Compliance</a:t>
              </a:r>
            </a:p>
          </p:txBody>
        </p:sp>
        <p:sp>
          <p:nvSpPr>
            <p:cNvPr id="48" name="TextBox 47">
              <a:extLst>
                <a:ext uri="{FF2B5EF4-FFF2-40B4-BE49-F238E27FC236}">
                  <a16:creationId xmlns:a16="http://schemas.microsoft.com/office/drawing/2014/main" id="{771E5324-8451-2238-0F59-6B7BB5DC6959}"/>
                </a:ext>
              </a:extLst>
            </p:cNvPr>
            <p:cNvSpPr txBox="1"/>
            <p:nvPr/>
          </p:nvSpPr>
          <p:spPr>
            <a:xfrm>
              <a:off x="3430820" y="5096159"/>
              <a:ext cx="5596111" cy="387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FFFFFF"/>
                  </a:solidFill>
                  <a:effectLst/>
                  <a:uLnTx/>
                  <a:uFillTx/>
                  <a:latin typeface="Arial"/>
                  <a:ea typeface="+mn-ea"/>
                  <a:cs typeface="+mn-cs"/>
                </a:rPr>
                <a:t>Portfoliomanager</a:t>
              </a:r>
              <a:r>
                <a:rPr kumimoji="0" lang="en-US" b="1" i="0" u="none" strike="noStrike" kern="1200" cap="none" spc="0" normalizeH="0" baseline="0" noProof="0" dirty="0">
                  <a:ln>
                    <a:noFill/>
                  </a:ln>
                  <a:solidFill>
                    <a:srgbClr val="FFFFFF"/>
                  </a:solidFill>
                  <a:effectLst/>
                  <a:uLnTx/>
                  <a:uFillTx/>
                  <a:latin typeface="Arial"/>
                  <a:ea typeface="+mn-ea"/>
                  <a:cs typeface="+mn-cs"/>
                </a:rPr>
                <a:t> &amp; </a:t>
              </a:r>
              <a:r>
                <a:rPr kumimoji="0" lang="en-US" b="1" i="0" u="none" strike="noStrike" kern="1200" cap="none" spc="0" normalizeH="0" baseline="0" noProof="0" dirty="0" err="1">
                  <a:ln>
                    <a:noFill/>
                  </a:ln>
                  <a:solidFill>
                    <a:srgbClr val="FFFFFF"/>
                  </a:solidFill>
                  <a:effectLst/>
                  <a:uLnTx/>
                  <a:uFillTx/>
                  <a:latin typeface="Arial"/>
                  <a:ea typeface="+mn-ea"/>
                  <a:cs typeface="+mn-cs"/>
                </a:rPr>
                <a:t>Operationale</a:t>
              </a:r>
              <a:r>
                <a:rPr kumimoji="0" lang="en-US" b="1" i="0" u="none" strike="noStrike" kern="1200" cap="none" spc="0" normalizeH="0" baseline="0" noProof="0" dirty="0">
                  <a:ln>
                    <a:noFill/>
                  </a:ln>
                  <a:solidFill>
                    <a:srgbClr val="FFFFFF"/>
                  </a:solidFill>
                  <a:effectLst/>
                  <a:uLnTx/>
                  <a:uFillTx/>
                  <a:latin typeface="Arial"/>
                  <a:ea typeface="+mn-ea"/>
                  <a:cs typeface="+mn-cs"/>
                </a:rPr>
                <a:t> </a:t>
              </a:r>
              <a:r>
                <a:rPr kumimoji="0" lang="en-US" b="1" i="0" u="none" strike="noStrike" kern="1200" cap="none" spc="0" normalizeH="0" baseline="0" noProof="0" dirty="0" err="1">
                  <a:ln>
                    <a:noFill/>
                  </a:ln>
                  <a:solidFill>
                    <a:srgbClr val="FFFFFF"/>
                  </a:solidFill>
                  <a:effectLst/>
                  <a:uLnTx/>
                  <a:uFillTx/>
                  <a:latin typeface="Arial"/>
                  <a:ea typeface="+mn-ea"/>
                  <a:cs typeface="+mn-cs"/>
                </a:rPr>
                <a:t>Aktivitäten</a:t>
              </a:r>
              <a:endParaRPr kumimoji="0" lang="en-US" b="1" i="0" u="none" strike="noStrike" kern="1200" cap="none" spc="0" normalizeH="0" baseline="0" noProof="0" dirty="0">
                <a:ln>
                  <a:noFill/>
                </a:ln>
                <a:solidFill>
                  <a:srgbClr val="FFFFFF"/>
                </a:solidFill>
                <a:effectLst/>
                <a:uLnTx/>
                <a:uFillTx/>
                <a:latin typeface="Arial"/>
                <a:ea typeface="+mn-ea"/>
                <a:cs typeface="+mn-cs"/>
              </a:endParaRPr>
            </a:p>
          </p:txBody>
        </p:sp>
        <p:grpSp>
          <p:nvGrpSpPr>
            <p:cNvPr id="49" name="Group 48">
              <a:extLst>
                <a:ext uri="{FF2B5EF4-FFF2-40B4-BE49-F238E27FC236}">
                  <a16:creationId xmlns:a16="http://schemas.microsoft.com/office/drawing/2014/main" id="{3B7E6A16-D8FD-A1CF-18E8-FC2122670EA2}"/>
                </a:ext>
              </a:extLst>
            </p:cNvPr>
            <p:cNvGrpSpPr/>
            <p:nvPr/>
          </p:nvGrpSpPr>
          <p:grpSpPr>
            <a:xfrm>
              <a:off x="4610398" y="3364070"/>
              <a:ext cx="115294" cy="717191"/>
              <a:chOff x="4766807" y="3413096"/>
              <a:chExt cx="115294" cy="717191"/>
            </a:xfrm>
          </p:grpSpPr>
          <p:cxnSp>
            <p:nvCxnSpPr>
              <p:cNvPr id="61" name="Straight Connector 60">
                <a:extLst>
                  <a:ext uri="{FF2B5EF4-FFF2-40B4-BE49-F238E27FC236}">
                    <a16:creationId xmlns:a16="http://schemas.microsoft.com/office/drawing/2014/main" id="{FD25FCBB-FC94-4638-0371-E0759CBBE922}"/>
                  </a:ext>
                </a:extLst>
              </p:cNvPr>
              <p:cNvCxnSpPr>
                <a:cxnSpLocks/>
              </p:cNvCxnSpPr>
              <p:nvPr/>
            </p:nvCxnSpPr>
            <p:spPr>
              <a:xfrm>
                <a:off x="4766807" y="3422620"/>
                <a:ext cx="115294"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D96578A-995F-7A50-9296-F72C6DB1343D}"/>
                  </a:ext>
                </a:extLst>
              </p:cNvPr>
              <p:cNvCxnSpPr>
                <a:cxnSpLocks/>
              </p:cNvCxnSpPr>
              <p:nvPr/>
            </p:nvCxnSpPr>
            <p:spPr>
              <a:xfrm>
                <a:off x="4766807" y="4120763"/>
                <a:ext cx="115294"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752552E-FD10-DAF4-0FF7-AD57FF966D23}"/>
                  </a:ext>
                </a:extLst>
              </p:cNvPr>
              <p:cNvCxnSpPr>
                <a:cxnSpLocks/>
              </p:cNvCxnSpPr>
              <p:nvPr/>
            </p:nvCxnSpPr>
            <p:spPr>
              <a:xfrm>
                <a:off x="4882101" y="3413096"/>
                <a:ext cx="0" cy="717191"/>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50" name="Graphic 49">
              <a:extLst>
                <a:ext uri="{FF2B5EF4-FFF2-40B4-BE49-F238E27FC236}">
                  <a16:creationId xmlns:a16="http://schemas.microsoft.com/office/drawing/2014/main" id="{3F69C926-56A8-D4EE-D266-E0D85AFAA3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4930" y="5159043"/>
              <a:ext cx="371475" cy="285750"/>
            </a:xfrm>
            <a:prstGeom prst="rect">
              <a:avLst/>
            </a:prstGeom>
          </p:spPr>
        </p:pic>
        <p:pic>
          <p:nvPicPr>
            <p:cNvPr id="51" name="Graphic 50">
              <a:extLst>
                <a:ext uri="{FF2B5EF4-FFF2-40B4-BE49-F238E27FC236}">
                  <a16:creationId xmlns:a16="http://schemas.microsoft.com/office/drawing/2014/main" id="{2F2881AF-34D1-49AF-96D2-F6BA52C25F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4930" y="4372502"/>
              <a:ext cx="476250" cy="285750"/>
            </a:xfrm>
            <a:prstGeom prst="rect">
              <a:avLst/>
            </a:prstGeom>
          </p:spPr>
        </p:pic>
        <p:grpSp>
          <p:nvGrpSpPr>
            <p:cNvPr id="52" name="Group 51">
              <a:extLst>
                <a:ext uri="{FF2B5EF4-FFF2-40B4-BE49-F238E27FC236}">
                  <a16:creationId xmlns:a16="http://schemas.microsoft.com/office/drawing/2014/main" id="{31DC03C6-B3A2-7B49-32FC-DBD23D8CECDC}"/>
                </a:ext>
              </a:extLst>
            </p:cNvPr>
            <p:cNvGrpSpPr/>
            <p:nvPr/>
          </p:nvGrpSpPr>
          <p:grpSpPr>
            <a:xfrm>
              <a:off x="7812054" y="3372382"/>
              <a:ext cx="115294" cy="1497375"/>
              <a:chOff x="4766807" y="3421408"/>
              <a:chExt cx="115294" cy="1497375"/>
            </a:xfrm>
          </p:grpSpPr>
          <p:cxnSp>
            <p:nvCxnSpPr>
              <p:cNvPr id="58" name="Straight Connector 57">
                <a:extLst>
                  <a:ext uri="{FF2B5EF4-FFF2-40B4-BE49-F238E27FC236}">
                    <a16:creationId xmlns:a16="http://schemas.microsoft.com/office/drawing/2014/main" id="{D76F5260-926B-4D64-612F-854D7F5378FC}"/>
                  </a:ext>
                </a:extLst>
              </p:cNvPr>
              <p:cNvCxnSpPr>
                <a:cxnSpLocks/>
              </p:cNvCxnSpPr>
              <p:nvPr/>
            </p:nvCxnSpPr>
            <p:spPr>
              <a:xfrm>
                <a:off x="4766807" y="3430932"/>
                <a:ext cx="115294"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E53BAD-2FE4-0CBE-5D5F-91225308535E}"/>
                  </a:ext>
                </a:extLst>
              </p:cNvPr>
              <p:cNvCxnSpPr>
                <a:cxnSpLocks/>
              </p:cNvCxnSpPr>
              <p:nvPr/>
            </p:nvCxnSpPr>
            <p:spPr>
              <a:xfrm>
                <a:off x="4766807" y="4910471"/>
                <a:ext cx="115294"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4B5E2DB-BBA5-DC5D-8844-BC6C8EF05371}"/>
                  </a:ext>
                </a:extLst>
              </p:cNvPr>
              <p:cNvCxnSpPr>
                <a:cxnSpLocks/>
              </p:cNvCxnSpPr>
              <p:nvPr/>
            </p:nvCxnSpPr>
            <p:spPr>
              <a:xfrm>
                <a:off x="4882101" y="3421408"/>
                <a:ext cx="0" cy="1497375"/>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27F589-FD78-FB9A-F425-44164C5040D1}"/>
                </a:ext>
              </a:extLst>
            </p:cNvPr>
            <p:cNvGrpSpPr/>
            <p:nvPr/>
          </p:nvGrpSpPr>
          <p:grpSpPr>
            <a:xfrm>
              <a:off x="9169351" y="4163080"/>
              <a:ext cx="115294" cy="1506950"/>
              <a:chOff x="4766807" y="3419030"/>
              <a:chExt cx="115294" cy="717191"/>
            </a:xfrm>
          </p:grpSpPr>
          <p:cxnSp>
            <p:nvCxnSpPr>
              <p:cNvPr id="55" name="Straight Connector 54">
                <a:extLst>
                  <a:ext uri="{FF2B5EF4-FFF2-40B4-BE49-F238E27FC236}">
                    <a16:creationId xmlns:a16="http://schemas.microsoft.com/office/drawing/2014/main" id="{28543230-17A0-3AA4-64A7-E850BBD6DEE2}"/>
                  </a:ext>
                </a:extLst>
              </p:cNvPr>
              <p:cNvCxnSpPr>
                <a:cxnSpLocks/>
              </p:cNvCxnSpPr>
              <p:nvPr/>
            </p:nvCxnSpPr>
            <p:spPr>
              <a:xfrm>
                <a:off x="4766807" y="3422620"/>
                <a:ext cx="115294"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5BE08D2-562E-79F9-7500-1459C595DFEF}"/>
                  </a:ext>
                </a:extLst>
              </p:cNvPr>
              <p:cNvCxnSpPr>
                <a:cxnSpLocks/>
              </p:cNvCxnSpPr>
              <p:nvPr/>
            </p:nvCxnSpPr>
            <p:spPr>
              <a:xfrm>
                <a:off x="4766807" y="4130653"/>
                <a:ext cx="115294"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9504712-CD68-6382-6E21-FBF309A11CB3}"/>
                  </a:ext>
                </a:extLst>
              </p:cNvPr>
              <p:cNvCxnSpPr>
                <a:cxnSpLocks/>
              </p:cNvCxnSpPr>
              <p:nvPr/>
            </p:nvCxnSpPr>
            <p:spPr>
              <a:xfrm>
                <a:off x="4882101" y="3419030"/>
                <a:ext cx="0" cy="717191"/>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54" name="Graphic 53">
              <a:extLst>
                <a:ext uri="{FF2B5EF4-FFF2-40B4-BE49-F238E27FC236}">
                  <a16:creationId xmlns:a16="http://schemas.microsoft.com/office/drawing/2014/main" id="{8A5247DC-6AEE-C657-D265-5AF64B0B6C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24930" y="3585961"/>
              <a:ext cx="476250" cy="285750"/>
            </a:xfrm>
            <a:prstGeom prst="rect">
              <a:avLst/>
            </a:prstGeom>
          </p:spPr>
        </p:pic>
      </p:grpSp>
    </p:spTree>
    <p:extLst>
      <p:ext uri="{BB962C8B-B14F-4D97-AF65-F5344CB8AC3E}">
        <p14:creationId xmlns:p14="http://schemas.microsoft.com/office/powerpoint/2010/main" val="4162743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FFF2B117-000C-C1C4-CD53-421B96283823}"/>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t="22" b="22"/>
          <a:stretch/>
        </p:blipFill>
        <p:spPr>
          <a:xfrm>
            <a:off x="0" y="0"/>
            <a:ext cx="3807474" cy="6858000"/>
          </a:xfrm>
        </p:spPr>
      </p:pic>
      <p:sp>
        <p:nvSpPr>
          <p:cNvPr id="3" name="Text Placeholder 10">
            <a:extLst>
              <a:ext uri="{FF2B5EF4-FFF2-40B4-BE49-F238E27FC236}">
                <a16:creationId xmlns:a16="http://schemas.microsoft.com/office/drawing/2014/main" id="{6431AF71-7DF8-4C58-3313-6FDC2BC74C46}"/>
              </a:ext>
            </a:extLst>
          </p:cNvPr>
          <p:cNvSpPr>
            <a:spLocks noGrp="1"/>
          </p:cNvSpPr>
          <p:nvPr>
            <p:ph type="body" sz="quarter" idx="22"/>
          </p:nvPr>
        </p:nvSpPr>
        <p:spPr>
          <a:xfrm>
            <a:off x="-47019" y="1"/>
            <a:ext cx="3825730" cy="6857999"/>
          </a:xfrm>
        </p:spPr>
        <p:txBody>
          <a:bodyPr/>
          <a:lstStyle/>
          <a:p>
            <a:endParaRPr lang="en-US" dirty="0"/>
          </a:p>
        </p:txBody>
      </p:sp>
      <p:sp>
        <p:nvSpPr>
          <p:cNvPr id="4" name="Text Placeholder 3">
            <a:extLst>
              <a:ext uri="{FF2B5EF4-FFF2-40B4-BE49-F238E27FC236}">
                <a16:creationId xmlns:a16="http://schemas.microsoft.com/office/drawing/2014/main" id="{39E9EAC4-4F72-8FC6-AEDA-102BE589010C}"/>
              </a:ext>
            </a:extLst>
          </p:cNvPr>
          <p:cNvSpPr>
            <a:spLocks noGrp="1"/>
          </p:cNvSpPr>
          <p:nvPr>
            <p:ph type="body" sz="quarter" idx="18"/>
          </p:nvPr>
        </p:nvSpPr>
        <p:spPr/>
        <p:txBody>
          <a:bodyPr>
            <a:normAutofit lnSpcReduction="10000"/>
          </a:bodyPr>
          <a:lstStyle/>
          <a:p>
            <a:endParaRPr lang="en-US"/>
          </a:p>
        </p:txBody>
      </p:sp>
      <p:sp>
        <p:nvSpPr>
          <p:cNvPr id="12" name="Text Placeholder 11">
            <a:extLst>
              <a:ext uri="{FF2B5EF4-FFF2-40B4-BE49-F238E27FC236}">
                <a16:creationId xmlns:a16="http://schemas.microsoft.com/office/drawing/2014/main" id="{ECE83B14-AB75-0C88-BB53-30A45947C66B}"/>
              </a:ext>
            </a:extLst>
          </p:cNvPr>
          <p:cNvSpPr>
            <a:spLocks noGrp="1"/>
          </p:cNvSpPr>
          <p:nvPr>
            <p:ph type="body" sz="quarter" idx="23"/>
          </p:nvPr>
        </p:nvSpPr>
        <p:spPr/>
        <p:txBody>
          <a:bodyPr>
            <a:normAutofit fontScale="25000" lnSpcReduction="20000"/>
          </a:bodyPr>
          <a:lstStyle/>
          <a:p>
            <a:endParaRPr lang="en-US"/>
          </a:p>
        </p:txBody>
      </p:sp>
      <p:sp>
        <p:nvSpPr>
          <p:cNvPr id="76" name="Date Placeholder 3">
            <a:extLst>
              <a:ext uri="{FF2B5EF4-FFF2-40B4-BE49-F238E27FC236}">
                <a16:creationId xmlns:a16="http://schemas.microsoft.com/office/drawing/2014/main" id="{1A828BAB-0EE7-2B49-65A2-C7EE86F521E1}"/>
              </a:ext>
            </a:extLst>
          </p:cNvPr>
          <p:cNvSpPr>
            <a:spLocks noGrp="1"/>
          </p:cNvSpPr>
          <p:nvPr>
            <p:ph type="dt" sz="half" idx="24"/>
          </p:nvPr>
        </p:nvSpPr>
        <p:spPr>
          <a:prstGeom prst="rect">
            <a:avLst/>
          </a:prstGeom>
        </p:spPr>
        <p:txBody>
          <a:bodyPr rIns="90000" anchor="ctr"/>
          <a:lstStyle>
            <a:lvl1pPr algn="r">
              <a:defRPr sz="1000">
                <a:solidFill>
                  <a:schemeClr val="tx1"/>
                </a:solidFill>
              </a:defRPr>
            </a:lvl1p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cxnSp>
        <p:nvCxnSpPr>
          <p:cNvPr id="79" name="Straight Connector 6">
            <a:extLst>
              <a:ext uri="{FF2B5EF4-FFF2-40B4-BE49-F238E27FC236}">
                <a16:creationId xmlns:a16="http://schemas.microsoft.com/office/drawing/2014/main" id="{20CB61CD-F898-34A7-01EE-214C4D938E40}"/>
              </a:ext>
            </a:extLst>
          </p:cNvPr>
          <p:cNvCxnSpPr>
            <a:cxnSpLocks/>
          </p:cNvCxnSpPr>
          <p:nvPr/>
        </p:nvCxnSpPr>
        <p:spPr>
          <a:xfrm>
            <a:off x="490804" y="6392598"/>
            <a:ext cx="0" cy="100800"/>
          </a:xfrm>
          <a:prstGeom prst="line">
            <a:avLst/>
          </a:prstGeom>
          <a:noFill/>
          <a:ln w="19050" cap="flat" cmpd="sng" algn="ctr">
            <a:solidFill>
              <a:schemeClr val="bg2"/>
            </a:solidFill>
            <a:prstDash val="solid"/>
            <a:miter lim="800000"/>
          </a:ln>
          <a:effectLst/>
        </p:spPr>
      </p:cxnSp>
      <p:sp>
        <p:nvSpPr>
          <p:cNvPr id="56" name="TextBox 8">
            <a:extLst>
              <a:ext uri="{FF2B5EF4-FFF2-40B4-BE49-F238E27FC236}">
                <a16:creationId xmlns:a16="http://schemas.microsoft.com/office/drawing/2014/main" id="{6801C6A9-2E59-1DF8-E4B7-D588E475F689}"/>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 name="Footer Placeholder 1">
            <a:extLst>
              <a:ext uri="{FF2B5EF4-FFF2-40B4-BE49-F238E27FC236}">
                <a16:creationId xmlns:a16="http://schemas.microsoft.com/office/drawing/2014/main" id="{78B94271-45E4-F0C7-3051-609C371F93F4}"/>
              </a:ext>
            </a:extLst>
          </p:cNvPr>
          <p:cNvSpPr>
            <a:spLocks noGrp="1"/>
          </p:cNvSpPr>
          <p:nvPr>
            <p:ph type="ftr" sz="quarter" idx="25"/>
          </p:nvPr>
        </p:nvSpPr>
        <p:spPr/>
        <p:txBody>
          <a:bodyPr/>
          <a:lstStyle/>
          <a:p>
            <a:pPr algn="r"/>
            <a:r>
              <a:rPr lang="en-GB" dirty="0"/>
              <a:t>Marketing </a:t>
            </a:r>
            <a:r>
              <a:rPr lang="en-GB" dirty="0" err="1"/>
              <a:t>Dokument</a:t>
            </a:r>
            <a:endParaRPr lang="en-GB" dirty="0"/>
          </a:p>
        </p:txBody>
      </p:sp>
      <p:sp>
        <p:nvSpPr>
          <p:cNvPr id="5" name="Slide Number Placeholder 4">
            <a:extLst>
              <a:ext uri="{FF2B5EF4-FFF2-40B4-BE49-F238E27FC236}">
                <a16:creationId xmlns:a16="http://schemas.microsoft.com/office/drawing/2014/main" id="{F2922224-0AC4-3502-EC4B-F11BEDFEB8B0}"/>
              </a:ext>
            </a:extLst>
          </p:cNvPr>
          <p:cNvSpPr>
            <a:spLocks noGrp="1"/>
          </p:cNvSpPr>
          <p:nvPr>
            <p:ph type="sldNum" sz="quarter" idx="26"/>
          </p:nvPr>
        </p:nvSpPr>
        <p:spPr/>
        <p:txBody>
          <a:bodyPr/>
          <a:lstStyle/>
          <a:p>
            <a:fld id="{24DB0E8F-62D4-6F41-B962-167F75469561}" type="slidenum">
              <a:rPr lang="en-GB" smtClean="0"/>
              <a:pPr/>
              <a:t>15</a:t>
            </a:fld>
            <a:endParaRPr lang="en-GB" dirty="0"/>
          </a:p>
        </p:txBody>
      </p:sp>
      <p:grpSp>
        <p:nvGrpSpPr>
          <p:cNvPr id="14" name="Group 13">
            <a:extLst>
              <a:ext uri="{FF2B5EF4-FFF2-40B4-BE49-F238E27FC236}">
                <a16:creationId xmlns:a16="http://schemas.microsoft.com/office/drawing/2014/main" id="{7481B4A8-3705-D452-5A2E-B24A1F21E20A}"/>
              </a:ext>
            </a:extLst>
          </p:cNvPr>
          <p:cNvGrpSpPr/>
          <p:nvPr/>
        </p:nvGrpSpPr>
        <p:grpSpPr>
          <a:xfrm>
            <a:off x="4394023" y="1140656"/>
            <a:ext cx="7412443" cy="337341"/>
            <a:chOff x="4080491" y="4902025"/>
            <a:chExt cx="7570724" cy="337341"/>
          </a:xfrm>
        </p:grpSpPr>
        <p:sp>
          <p:nvSpPr>
            <p:cNvPr id="127" name="Rectangle 126">
              <a:extLst>
                <a:ext uri="{FF2B5EF4-FFF2-40B4-BE49-F238E27FC236}">
                  <a16:creationId xmlns:a16="http://schemas.microsoft.com/office/drawing/2014/main" id="{AFD0A720-00FB-3178-6950-CC6DD848BAA8}"/>
                </a:ext>
              </a:extLst>
            </p:cNvPr>
            <p:cNvSpPr/>
            <p:nvPr/>
          </p:nvSpPr>
          <p:spPr>
            <a:xfrm>
              <a:off x="11434828" y="4902025"/>
              <a:ext cx="216387" cy="337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sz="1100" b="1" dirty="0">
                  <a:solidFill>
                    <a:schemeClr val="bg2"/>
                  </a:solidFill>
                  <a:latin typeface="Calibri" panose="020F0502020204030204" pitchFamily="34" charset="0"/>
                  <a:cs typeface="Calibri" panose="020F0502020204030204" pitchFamily="34" charset="0"/>
                </a:rPr>
                <a:t>+</a:t>
              </a:r>
              <a:endParaRPr lang="en-GB" sz="1100" dirty="0">
                <a:solidFill>
                  <a:schemeClr val="bg2"/>
                </a:solidFill>
                <a:latin typeface="Calibri" panose="020F0502020204030204" pitchFamily="34" charset="0"/>
                <a:cs typeface="Calibri" panose="020F0502020204030204" pitchFamily="34" charset="0"/>
              </a:endParaRPr>
            </a:p>
          </p:txBody>
        </p:sp>
        <p:sp>
          <p:nvSpPr>
            <p:cNvPr id="128" name="Rectangle 127">
              <a:extLst>
                <a:ext uri="{FF2B5EF4-FFF2-40B4-BE49-F238E27FC236}">
                  <a16:creationId xmlns:a16="http://schemas.microsoft.com/office/drawing/2014/main" id="{11020D48-0037-F96B-A532-B50772E1392B}"/>
                </a:ext>
              </a:extLst>
            </p:cNvPr>
            <p:cNvSpPr/>
            <p:nvPr/>
          </p:nvSpPr>
          <p:spPr>
            <a:xfrm>
              <a:off x="4080491" y="4902025"/>
              <a:ext cx="216387" cy="337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sz="1400" b="1" dirty="0">
                  <a:solidFill>
                    <a:schemeClr val="bg2"/>
                  </a:solidFill>
                  <a:latin typeface="Calibri" panose="020F0502020204030204" pitchFamily="34" charset="0"/>
                  <a:cs typeface="Calibri" panose="020F0502020204030204" pitchFamily="34" charset="0"/>
                </a:rPr>
                <a:t>-</a:t>
              </a:r>
              <a:endParaRPr lang="en-GB" sz="1400" dirty="0">
                <a:solidFill>
                  <a:schemeClr val="bg2"/>
                </a:solidFill>
                <a:latin typeface="Calibri" panose="020F0502020204030204" pitchFamily="34" charset="0"/>
                <a:cs typeface="Calibri" panose="020F0502020204030204" pitchFamily="34" charset="0"/>
              </a:endParaRPr>
            </a:p>
          </p:txBody>
        </p:sp>
        <p:cxnSp>
          <p:nvCxnSpPr>
            <p:cNvPr id="129" name="Straight Connector 128">
              <a:extLst>
                <a:ext uri="{FF2B5EF4-FFF2-40B4-BE49-F238E27FC236}">
                  <a16:creationId xmlns:a16="http://schemas.microsoft.com/office/drawing/2014/main" id="{D82635DE-D2E6-3F33-6584-281845B8C555}"/>
                </a:ext>
              </a:extLst>
            </p:cNvPr>
            <p:cNvCxnSpPr>
              <a:cxnSpLocks/>
            </p:cNvCxnSpPr>
            <p:nvPr/>
          </p:nvCxnSpPr>
          <p:spPr>
            <a:xfrm>
              <a:off x="4150439" y="5187433"/>
              <a:ext cx="7455486" cy="0"/>
            </a:xfrm>
            <a:prstGeom prst="line">
              <a:avLst/>
            </a:prstGeom>
            <a:ln w="38100">
              <a:gradFill flip="none" rotWithShape="1">
                <a:gsLst>
                  <a:gs pos="100000">
                    <a:schemeClr val="bg2"/>
                  </a:gs>
                  <a:gs pos="0">
                    <a:schemeClr val="accent1">
                      <a:lumMod val="60000"/>
                      <a:lumOff val="4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BB2C1FB5-FD9C-6830-4A2F-CE3D709E9CCC}"/>
              </a:ext>
            </a:extLst>
          </p:cNvPr>
          <p:cNvSpPr/>
          <p:nvPr/>
        </p:nvSpPr>
        <p:spPr>
          <a:xfrm>
            <a:off x="5549370" y="2005060"/>
            <a:ext cx="536921" cy="442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lnSpc>
                <a:spcPct val="90000"/>
              </a:lnSpc>
            </a:pPr>
            <a:r>
              <a:rPr lang="en-GB" sz="800" b="1" dirty="0">
                <a:solidFill>
                  <a:schemeClr val="tx1"/>
                </a:solidFill>
                <a:cs typeface="Calibri" panose="020F0502020204030204" pitchFamily="34" charset="0"/>
              </a:rPr>
              <a:t>ES</a:t>
            </a:r>
            <a:r>
              <a:rPr lang="en-DE" sz="800" b="1" dirty="0">
                <a:solidFill>
                  <a:schemeClr val="tx1"/>
                </a:solidFill>
                <a:cs typeface="Calibri" panose="020F0502020204030204" pitchFamily="34" charset="0"/>
              </a:rPr>
              <a:t>G-</a:t>
            </a:r>
            <a:r>
              <a:rPr lang="en-GB" sz="800" b="1" dirty="0">
                <a:solidFill>
                  <a:schemeClr val="tx1"/>
                </a:solidFill>
                <a:cs typeface="Calibri" panose="020F0502020204030204" pitchFamily="34" charset="0"/>
              </a:rPr>
              <a:t> </a:t>
            </a:r>
            <a:r>
              <a:rPr lang="en-DE" sz="800" b="1" dirty="0">
                <a:solidFill>
                  <a:schemeClr val="tx1"/>
                </a:solidFill>
                <a:cs typeface="Calibri" panose="020F0502020204030204" pitchFamily="34" charset="0"/>
              </a:rPr>
              <a:t>I</a:t>
            </a:r>
            <a:r>
              <a:rPr lang="en-GB" sz="800" b="1" dirty="0" err="1">
                <a:solidFill>
                  <a:schemeClr val="tx1"/>
                </a:solidFill>
                <a:cs typeface="Calibri" panose="020F0502020204030204" pitchFamily="34" charset="0"/>
              </a:rPr>
              <a:t>ntegration</a:t>
            </a:r>
            <a:endParaRPr lang="en-GB" sz="800" b="1" dirty="0">
              <a:solidFill>
                <a:schemeClr val="tx1"/>
              </a:solidFill>
              <a:cs typeface="Calibri" panose="020F0502020204030204" pitchFamily="34" charset="0"/>
            </a:endParaRPr>
          </a:p>
          <a:p>
            <a:pPr defTabSz="685800">
              <a:lnSpc>
                <a:spcPct val="90000"/>
              </a:lnSpc>
            </a:pPr>
            <a:endParaRPr lang="en-GB" sz="800" dirty="0">
              <a:solidFill>
                <a:schemeClr val="tx1"/>
              </a:solidFill>
              <a:cs typeface="Calibri" panose="020F0502020204030204" pitchFamily="34" charset="0"/>
            </a:endParaRPr>
          </a:p>
        </p:txBody>
      </p:sp>
      <p:sp>
        <p:nvSpPr>
          <p:cNvPr id="16" name="Rectangle 15">
            <a:extLst>
              <a:ext uri="{FF2B5EF4-FFF2-40B4-BE49-F238E27FC236}">
                <a16:creationId xmlns:a16="http://schemas.microsoft.com/office/drawing/2014/main" id="{B8143AFA-A6C4-A3FE-21F1-359F8CF22E93}"/>
              </a:ext>
            </a:extLst>
          </p:cNvPr>
          <p:cNvSpPr/>
          <p:nvPr/>
        </p:nvSpPr>
        <p:spPr>
          <a:xfrm>
            <a:off x="6249525" y="2005060"/>
            <a:ext cx="528908" cy="442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lnSpc>
                <a:spcPct val="90000"/>
              </a:lnSpc>
            </a:pPr>
            <a:r>
              <a:rPr lang="en-GB" sz="800" b="1" dirty="0">
                <a:solidFill>
                  <a:schemeClr val="tx1"/>
                </a:solidFill>
                <a:cs typeface="Calibri" panose="020F0502020204030204" pitchFamily="34" charset="0"/>
              </a:rPr>
              <a:t>A</a:t>
            </a:r>
            <a:r>
              <a:rPr lang="en-DE" sz="800" b="1" dirty="0">
                <a:solidFill>
                  <a:schemeClr val="tx1"/>
                </a:solidFill>
                <a:cs typeface="Calibri" panose="020F0502020204030204" pitchFamily="34" charset="0"/>
              </a:rPr>
              <a:t>ktiver Besitz</a:t>
            </a:r>
            <a:endParaRPr lang="en-GB" sz="800" b="1" dirty="0">
              <a:solidFill>
                <a:schemeClr val="tx1"/>
              </a:solidFill>
              <a:cs typeface="Calibri" panose="020F0502020204030204" pitchFamily="34" charset="0"/>
            </a:endParaRPr>
          </a:p>
          <a:p>
            <a:pPr defTabSz="685800">
              <a:lnSpc>
                <a:spcPct val="90000"/>
              </a:lnSpc>
            </a:pPr>
            <a:endParaRPr lang="en-GB" sz="800" dirty="0">
              <a:solidFill>
                <a:schemeClr val="tx1"/>
              </a:solidFill>
              <a:cs typeface="Calibri" panose="020F0502020204030204" pitchFamily="34" charset="0"/>
            </a:endParaRPr>
          </a:p>
        </p:txBody>
      </p:sp>
      <p:sp>
        <p:nvSpPr>
          <p:cNvPr id="17" name="Rectangle 16">
            <a:extLst>
              <a:ext uri="{FF2B5EF4-FFF2-40B4-BE49-F238E27FC236}">
                <a16:creationId xmlns:a16="http://schemas.microsoft.com/office/drawing/2014/main" id="{A639A2B7-7812-3BF3-0FA8-0C505C73E72E}"/>
              </a:ext>
            </a:extLst>
          </p:cNvPr>
          <p:cNvSpPr/>
          <p:nvPr/>
        </p:nvSpPr>
        <p:spPr>
          <a:xfrm>
            <a:off x="6950106" y="2005060"/>
            <a:ext cx="528908" cy="442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lnSpc>
                <a:spcPct val="90000"/>
              </a:lnSpc>
            </a:pPr>
            <a:r>
              <a:rPr lang="en-DE" sz="800" b="1" dirty="0">
                <a:solidFill>
                  <a:schemeClr val="tx1"/>
                </a:solidFill>
                <a:cs typeface="Calibri" panose="020F0502020204030204" pitchFamily="34" charset="0"/>
              </a:rPr>
              <a:t>Grund</a:t>
            </a:r>
            <a:r>
              <a:rPr lang="en-US" sz="800" b="1" dirty="0">
                <a:solidFill>
                  <a:schemeClr val="tx1"/>
                </a:solidFill>
                <a:cs typeface="Calibri" panose="020F0502020204030204" pitchFamily="34" charset="0"/>
              </a:rPr>
              <a:t>-</a:t>
            </a:r>
            <a:r>
              <a:rPr lang="en-DE" sz="800" b="1" dirty="0">
                <a:solidFill>
                  <a:schemeClr val="tx1"/>
                </a:solidFill>
                <a:cs typeface="Calibri" panose="020F0502020204030204" pitchFamily="34" charset="0"/>
              </a:rPr>
              <a:t>legendes negatives Screening</a:t>
            </a:r>
            <a:endParaRPr lang="en-GB" sz="800" b="1" dirty="0">
              <a:solidFill>
                <a:schemeClr val="tx1"/>
              </a:solidFill>
              <a:cs typeface="Calibri" panose="020F0502020204030204" pitchFamily="34" charset="0"/>
            </a:endParaRPr>
          </a:p>
          <a:p>
            <a:pPr defTabSz="685800">
              <a:lnSpc>
                <a:spcPct val="90000"/>
              </a:lnSpc>
            </a:pPr>
            <a:endParaRPr lang="en-GB" sz="800" dirty="0">
              <a:solidFill>
                <a:schemeClr val="tx1"/>
              </a:solidFill>
              <a:cs typeface="Calibri" panose="020F0502020204030204" pitchFamily="34" charset="0"/>
            </a:endParaRPr>
          </a:p>
        </p:txBody>
      </p:sp>
      <p:sp>
        <p:nvSpPr>
          <p:cNvPr id="18" name="Rectangle 17">
            <a:extLst>
              <a:ext uri="{FF2B5EF4-FFF2-40B4-BE49-F238E27FC236}">
                <a16:creationId xmlns:a16="http://schemas.microsoft.com/office/drawing/2014/main" id="{F54CC025-6B47-22D5-2EB2-84B157F8A9DC}"/>
              </a:ext>
            </a:extLst>
          </p:cNvPr>
          <p:cNvSpPr/>
          <p:nvPr/>
        </p:nvSpPr>
        <p:spPr>
          <a:xfrm>
            <a:off x="7597589" y="2005060"/>
            <a:ext cx="593485" cy="44257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lnSpc>
                <a:spcPct val="90000"/>
              </a:lnSpc>
            </a:pPr>
            <a:r>
              <a:rPr lang="en-GB" sz="800" b="1" dirty="0" err="1">
                <a:solidFill>
                  <a:schemeClr val="tx1"/>
                </a:solidFill>
                <a:cs typeface="Calibri" panose="020F0502020204030204" pitchFamily="34" charset="0"/>
              </a:rPr>
              <a:t>Normatives</a:t>
            </a:r>
            <a:r>
              <a:rPr lang="en-GB" sz="800" b="1" dirty="0">
                <a:solidFill>
                  <a:schemeClr val="tx1"/>
                </a:solidFill>
                <a:cs typeface="Calibri" panose="020F0502020204030204" pitchFamily="34" charset="0"/>
              </a:rPr>
              <a:t> Screening</a:t>
            </a:r>
          </a:p>
        </p:txBody>
      </p:sp>
      <p:sp>
        <p:nvSpPr>
          <p:cNvPr id="19" name="Rectangle 18">
            <a:extLst>
              <a:ext uri="{FF2B5EF4-FFF2-40B4-BE49-F238E27FC236}">
                <a16:creationId xmlns:a16="http://schemas.microsoft.com/office/drawing/2014/main" id="{B7C47751-CF21-CC6E-9C94-675705FD34EF}"/>
              </a:ext>
            </a:extLst>
          </p:cNvPr>
          <p:cNvSpPr/>
          <p:nvPr/>
        </p:nvSpPr>
        <p:spPr>
          <a:xfrm>
            <a:off x="9080968" y="2005054"/>
            <a:ext cx="576924" cy="53492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lnSpc>
                <a:spcPct val="90000"/>
              </a:lnSpc>
            </a:pPr>
            <a:r>
              <a:rPr lang="en-DE" sz="800" b="1" dirty="0">
                <a:solidFill>
                  <a:schemeClr val="tx1"/>
                </a:solidFill>
                <a:cs typeface="Calibri" panose="020F0502020204030204" pitchFamily="34" charset="0"/>
              </a:rPr>
              <a:t>Umfang</a:t>
            </a:r>
            <a:r>
              <a:rPr lang="en-US" sz="800" b="1" dirty="0">
                <a:solidFill>
                  <a:schemeClr val="tx1"/>
                </a:solidFill>
                <a:cs typeface="Calibri" panose="020F0502020204030204" pitchFamily="34" charset="0"/>
              </a:rPr>
              <a:t>-</a:t>
            </a:r>
            <a:r>
              <a:rPr lang="en-DE" sz="800" b="1" dirty="0">
                <a:solidFill>
                  <a:schemeClr val="tx1"/>
                </a:solidFill>
                <a:cs typeface="Calibri" panose="020F0502020204030204" pitchFamily="34" charset="0"/>
              </a:rPr>
              <a:t>reiches negative Screening</a:t>
            </a:r>
            <a:endParaRPr lang="en-GB" sz="800" b="1" dirty="0">
              <a:solidFill>
                <a:schemeClr val="tx1"/>
              </a:solidFill>
              <a:cs typeface="Calibri" panose="020F0502020204030204" pitchFamily="34" charset="0"/>
            </a:endParaRPr>
          </a:p>
          <a:p>
            <a:pPr defTabSz="685800">
              <a:lnSpc>
                <a:spcPct val="90000"/>
              </a:lnSpc>
            </a:pPr>
            <a:endParaRPr lang="en-GB" sz="800" dirty="0">
              <a:solidFill>
                <a:schemeClr val="tx1"/>
              </a:solidFill>
              <a:cs typeface="Calibri" panose="020F0502020204030204" pitchFamily="34" charset="0"/>
            </a:endParaRPr>
          </a:p>
        </p:txBody>
      </p:sp>
      <p:sp>
        <p:nvSpPr>
          <p:cNvPr id="20" name="Rectangle 19">
            <a:extLst>
              <a:ext uri="{FF2B5EF4-FFF2-40B4-BE49-F238E27FC236}">
                <a16:creationId xmlns:a16="http://schemas.microsoft.com/office/drawing/2014/main" id="{4D00DE47-D496-3BD4-A4D4-CC5FBC66C362}"/>
              </a:ext>
            </a:extLst>
          </p:cNvPr>
          <p:cNvSpPr/>
          <p:nvPr/>
        </p:nvSpPr>
        <p:spPr>
          <a:xfrm>
            <a:off x="9801206" y="2005059"/>
            <a:ext cx="576925" cy="44803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lnSpc>
                <a:spcPct val="90000"/>
              </a:lnSpc>
            </a:pPr>
            <a:r>
              <a:rPr lang="en-GB" sz="800" b="1" dirty="0">
                <a:solidFill>
                  <a:schemeClr val="tx1"/>
                </a:solidFill>
                <a:cs typeface="Calibri" panose="020F0502020204030204" pitchFamily="34" charset="0"/>
              </a:rPr>
              <a:t>Positive</a:t>
            </a:r>
            <a:r>
              <a:rPr lang="en-DE" sz="800" b="1" dirty="0">
                <a:solidFill>
                  <a:schemeClr val="tx1"/>
                </a:solidFill>
                <a:cs typeface="Calibri" panose="020F0502020204030204" pitchFamily="34" charset="0"/>
              </a:rPr>
              <a:t>s</a:t>
            </a:r>
            <a:endParaRPr lang="en-GB" sz="800" b="1" dirty="0">
              <a:solidFill>
                <a:schemeClr val="tx1"/>
              </a:solidFill>
              <a:cs typeface="Calibri" panose="020F0502020204030204" pitchFamily="34" charset="0"/>
            </a:endParaRPr>
          </a:p>
          <a:p>
            <a:pPr defTabSz="685800">
              <a:lnSpc>
                <a:spcPct val="90000"/>
              </a:lnSpc>
            </a:pPr>
            <a:r>
              <a:rPr lang="en-DE" sz="800" b="1" dirty="0">
                <a:solidFill>
                  <a:schemeClr val="tx1"/>
                </a:solidFill>
                <a:cs typeface="Calibri" panose="020F0502020204030204" pitchFamily="34" charset="0"/>
              </a:rPr>
              <a:t>S</a:t>
            </a:r>
            <a:r>
              <a:rPr lang="en-GB" sz="800" b="1" dirty="0" err="1">
                <a:solidFill>
                  <a:schemeClr val="tx1"/>
                </a:solidFill>
                <a:cs typeface="Calibri" panose="020F0502020204030204" pitchFamily="34" charset="0"/>
              </a:rPr>
              <a:t>creening</a:t>
            </a:r>
            <a:endParaRPr lang="en-GB" sz="800" b="1" dirty="0">
              <a:solidFill>
                <a:schemeClr val="tx1"/>
              </a:solidFill>
              <a:cs typeface="Calibri" panose="020F0502020204030204" pitchFamily="34" charset="0"/>
            </a:endParaRPr>
          </a:p>
          <a:p>
            <a:pPr defTabSz="685800">
              <a:lnSpc>
                <a:spcPct val="90000"/>
              </a:lnSpc>
            </a:pPr>
            <a:r>
              <a:rPr lang="en-GB" sz="800" b="1" dirty="0">
                <a:solidFill>
                  <a:schemeClr val="tx1"/>
                </a:solidFill>
                <a:cs typeface="Calibri" panose="020F0502020204030204" pitchFamily="34" charset="0"/>
              </a:rPr>
              <a:t>Best</a:t>
            </a:r>
            <a:r>
              <a:rPr lang="en-DE" sz="800" b="1" dirty="0">
                <a:solidFill>
                  <a:schemeClr val="tx1"/>
                </a:solidFill>
                <a:cs typeface="Calibri" panose="020F0502020204030204" pitchFamily="34" charset="0"/>
              </a:rPr>
              <a:t>-</a:t>
            </a:r>
            <a:r>
              <a:rPr lang="en-GB" sz="800" b="1" dirty="0">
                <a:solidFill>
                  <a:schemeClr val="tx1"/>
                </a:solidFill>
                <a:cs typeface="Calibri" panose="020F0502020204030204" pitchFamily="34" charset="0"/>
              </a:rPr>
              <a:t>in</a:t>
            </a:r>
            <a:r>
              <a:rPr lang="en-DE" sz="800" b="1" dirty="0">
                <a:solidFill>
                  <a:schemeClr val="tx1"/>
                </a:solidFill>
                <a:cs typeface="Calibri" panose="020F0502020204030204" pitchFamily="34" charset="0"/>
              </a:rPr>
              <a:t>-</a:t>
            </a:r>
            <a:r>
              <a:rPr lang="en-GB" sz="800" b="1" dirty="0">
                <a:solidFill>
                  <a:schemeClr val="tx1"/>
                </a:solidFill>
                <a:cs typeface="Calibri" panose="020F0502020204030204" pitchFamily="34" charset="0"/>
              </a:rPr>
              <a:t> class</a:t>
            </a:r>
          </a:p>
          <a:p>
            <a:pPr defTabSz="685800">
              <a:lnSpc>
                <a:spcPct val="90000"/>
              </a:lnSpc>
            </a:pPr>
            <a:endParaRPr lang="en-GB" sz="800" dirty="0">
              <a:solidFill>
                <a:schemeClr val="tx1"/>
              </a:solidFill>
              <a:cs typeface="Calibri" panose="020F0502020204030204" pitchFamily="34" charset="0"/>
            </a:endParaRPr>
          </a:p>
        </p:txBody>
      </p:sp>
      <p:sp>
        <p:nvSpPr>
          <p:cNvPr id="21" name="Rectangle 20">
            <a:extLst>
              <a:ext uri="{FF2B5EF4-FFF2-40B4-BE49-F238E27FC236}">
                <a16:creationId xmlns:a16="http://schemas.microsoft.com/office/drawing/2014/main" id="{CF8F5089-0138-E222-1AFD-0E043FA11294}"/>
              </a:ext>
            </a:extLst>
          </p:cNvPr>
          <p:cNvSpPr/>
          <p:nvPr/>
        </p:nvSpPr>
        <p:spPr>
          <a:xfrm>
            <a:off x="10452889" y="2005059"/>
            <a:ext cx="727059" cy="44803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lnSpc>
                <a:spcPct val="90000"/>
              </a:lnSpc>
            </a:pPr>
            <a:r>
              <a:rPr lang="en-DE" sz="800" b="1" dirty="0">
                <a:solidFill>
                  <a:schemeClr val="tx1"/>
                </a:solidFill>
                <a:cs typeface="Calibri" panose="020F0502020204030204" pitchFamily="34" charset="0"/>
              </a:rPr>
              <a:t>Nachhaltige Themen</a:t>
            </a:r>
            <a:endParaRPr lang="en-GB" sz="800" b="1" dirty="0">
              <a:solidFill>
                <a:schemeClr val="tx1"/>
              </a:solidFill>
              <a:cs typeface="Calibri" panose="020F0502020204030204" pitchFamily="34" charset="0"/>
            </a:endParaRPr>
          </a:p>
          <a:p>
            <a:pPr defTabSz="685800">
              <a:lnSpc>
                <a:spcPct val="90000"/>
              </a:lnSpc>
            </a:pPr>
            <a:endParaRPr lang="en-GB" sz="800" dirty="0">
              <a:solidFill>
                <a:schemeClr val="tx1"/>
              </a:solidFill>
              <a:cs typeface="Calibri" panose="020F0502020204030204" pitchFamily="34" charset="0"/>
            </a:endParaRPr>
          </a:p>
        </p:txBody>
      </p:sp>
      <p:pic>
        <p:nvPicPr>
          <p:cNvPr id="22" name="Picture 21">
            <a:extLst>
              <a:ext uri="{FF2B5EF4-FFF2-40B4-BE49-F238E27FC236}">
                <a16:creationId xmlns:a16="http://schemas.microsoft.com/office/drawing/2014/main" id="{97C81CD5-1BE8-AC1A-8D16-F99C6CBF1D4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5548996" y="1621321"/>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1C2E9B3-C231-B307-CE0A-5E34FBADBFF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6249551" y="1621321"/>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0F8BDD9-423E-5B54-6457-68E2D00D962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6950106" y="1621321"/>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C44C352-1A49-93DB-D5C1-3A99B69D6C5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650661" y="1621321"/>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03D17914-CF2B-84FE-0A01-447DD10172D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9051771" y="1621321"/>
            <a:ext cx="337340" cy="337340"/>
          </a:xfrm>
          <a:prstGeom prst="rect">
            <a:avLst/>
          </a:prstGeom>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6B604FC-D63B-C0A3-1F28-B9CD0944BEF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9752331" y="1621321"/>
            <a:ext cx="337338" cy="337338"/>
          </a:xfrm>
          <a:prstGeom prst="rect">
            <a:avLst/>
          </a:prstGeom>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0F25C5A-1DEA-A61F-098C-541B268CE51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p:blipFill>
        <p:spPr bwMode="auto">
          <a:xfrm>
            <a:off x="10452889" y="1621321"/>
            <a:ext cx="337338" cy="337338"/>
          </a:xfrm>
          <a:prstGeom prst="rect">
            <a:avLst/>
          </a:prstGeom>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F62448FE-093C-0147-929E-C97B2B33EBBA}"/>
              </a:ext>
            </a:extLst>
          </p:cNvPr>
          <p:cNvSpPr/>
          <p:nvPr/>
        </p:nvSpPr>
        <p:spPr>
          <a:xfrm>
            <a:off x="11196212" y="2005059"/>
            <a:ext cx="727059" cy="44803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lnSpc>
                <a:spcPct val="90000"/>
              </a:lnSpc>
            </a:pPr>
            <a:r>
              <a:rPr lang="en-GB" sz="800" b="1" dirty="0">
                <a:solidFill>
                  <a:schemeClr val="bg2"/>
                </a:solidFill>
                <a:cs typeface="Calibri" panose="020F0502020204030204" pitchFamily="34" charset="0"/>
              </a:rPr>
              <a:t>Impact</a:t>
            </a:r>
            <a:br>
              <a:rPr lang="en-GB" sz="800" b="1" dirty="0">
                <a:solidFill>
                  <a:schemeClr val="bg2"/>
                </a:solidFill>
                <a:cs typeface="Calibri" panose="020F0502020204030204" pitchFamily="34" charset="0"/>
              </a:rPr>
            </a:br>
            <a:r>
              <a:rPr lang="en-GB" sz="800" b="1" dirty="0">
                <a:solidFill>
                  <a:schemeClr val="bg2"/>
                </a:solidFill>
                <a:cs typeface="Calibri" panose="020F0502020204030204" pitchFamily="34" charset="0"/>
              </a:rPr>
              <a:t>Framework</a:t>
            </a:r>
          </a:p>
          <a:p>
            <a:pPr defTabSz="685800">
              <a:lnSpc>
                <a:spcPct val="90000"/>
              </a:lnSpc>
            </a:pPr>
            <a:endParaRPr lang="en-GB" sz="800" b="1" dirty="0">
              <a:solidFill>
                <a:schemeClr val="bg2"/>
              </a:solidFill>
              <a:cs typeface="Calibri" panose="020F0502020204030204" pitchFamily="34" charset="0"/>
            </a:endParaRPr>
          </a:p>
        </p:txBody>
      </p:sp>
      <p:pic>
        <p:nvPicPr>
          <p:cNvPr id="30" name="Picture 29">
            <a:extLst>
              <a:ext uri="{FF2B5EF4-FFF2-40B4-BE49-F238E27FC236}">
                <a16:creationId xmlns:a16="http://schemas.microsoft.com/office/drawing/2014/main" id="{AA1426F5-B3EE-C71D-7910-6BF1DADB54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1153448" y="1621321"/>
            <a:ext cx="337338" cy="337338"/>
          </a:xfrm>
          <a:prstGeom prst="rect">
            <a:avLst/>
          </a:prstGeom>
          <a:extLst>
            <a:ext uri="{909E8E84-426E-40DD-AFC4-6F175D3DCCD1}">
              <a14:hiddenFill xmlns:a14="http://schemas.microsoft.com/office/drawing/2010/main">
                <a:solidFill>
                  <a:srgbClr val="FFFFFF"/>
                </a:solidFill>
              </a14:hiddenFill>
            </a:ext>
          </a:extLst>
        </p:spPr>
      </p:pic>
      <p:pic>
        <p:nvPicPr>
          <p:cNvPr id="31" name="Picture 30" descr="Afbeeldingsresultaat voor CDP">
            <a:extLst>
              <a:ext uri="{FF2B5EF4-FFF2-40B4-BE49-F238E27FC236}">
                <a16:creationId xmlns:a16="http://schemas.microsoft.com/office/drawing/2014/main" id="{4F678BAD-D10C-D81B-801B-90F94358CE2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416211" y="5542202"/>
            <a:ext cx="258728" cy="1106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674643EE-7A29-685E-750A-A03D5082710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431026" y="5534573"/>
            <a:ext cx="648795" cy="13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a:extLst>
              <a:ext uri="{FF2B5EF4-FFF2-40B4-BE49-F238E27FC236}">
                <a16:creationId xmlns:a16="http://schemas.microsoft.com/office/drawing/2014/main" id="{F25D6318-9AA6-EE3F-26F9-7AF3377596D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475358" y="5517690"/>
            <a:ext cx="951367" cy="15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3" descr="Glass Lewis">
            <a:extLst>
              <a:ext uri="{FF2B5EF4-FFF2-40B4-BE49-F238E27FC236}">
                <a16:creationId xmlns:a16="http://schemas.microsoft.com/office/drawing/2014/main" id="{21A77413-5BFE-F8CB-96B4-D92DF2AEE8E4}"/>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780067" y="5523681"/>
            <a:ext cx="807515" cy="1312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48F634B5-1EA7-B601-9D8B-70060B063F0D}"/>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696842" y="5521472"/>
            <a:ext cx="333715" cy="181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5">
            <a:extLst>
              <a:ext uri="{FF2B5EF4-FFF2-40B4-BE49-F238E27FC236}">
                <a16:creationId xmlns:a16="http://schemas.microsoft.com/office/drawing/2014/main" id="{58879568-4994-5074-A2D8-956E52F3BCEA}"/>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160751" y="5535557"/>
            <a:ext cx="418190" cy="165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descr="Afbeeldingsresultaat voor trucost">
            <a:extLst>
              <a:ext uri="{FF2B5EF4-FFF2-40B4-BE49-F238E27FC236}">
                <a16:creationId xmlns:a16="http://schemas.microsoft.com/office/drawing/2014/main" id="{910F5208-B6C2-2AAF-7EAE-5C28749A38D1}"/>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156850" y="5498774"/>
            <a:ext cx="176160" cy="16889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group of grey letters on a black background&#10;&#10;Description automatically generated">
            <a:extLst>
              <a:ext uri="{FF2B5EF4-FFF2-40B4-BE49-F238E27FC236}">
                <a16:creationId xmlns:a16="http://schemas.microsoft.com/office/drawing/2014/main" id="{B564CC65-3B7C-8AFD-F8B7-CA8ACA997B1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658739" y="5497069"/>
            <a:ext cx="418190" cy="220275"/>
          </a:xfrm>
          <a:prstGeom prst="rect">
            <a:avLst/>
          </a:prstGeom>
        </p:spPr>
      </p:pic>
      <p:sp>
        <p:nvSpPr>
          <p:cNvPr id="39" name="Rectangle 38">
            <a:extLst>
              <a:ext uri="{FF2B5EF4-FFF2-40B4-BE49-F238E27FC236}">
                <a16:creationId xmlns:a16="http://schemas.microsoft.com/office/drawing/2014/main" id="{21BDB2A3-31C3-03C1-C1F0-E79D74B28258}"/>
              </a:ext>
            </a:extLst>
          </p:cNvPr>
          <p:cNvSpPr/>
          <p:nvPr/>
        </p:nvSpPr>
        <p:spPr>
          <a:xfrm>
            <a:off x="8306978" y="2005060"/>
            <a:ext cx="593485" cy="44257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lnSpc>
                <a:spcPct val="90000"/>
              </a:lnSpc>
            </a:pPr>
            <a:r>
              <a:rPr lang="en-DE" sz="800" b="1" dirty="0">
                <a:solidFill>
                  <a:schemeClr val="tx1"/>
                </a:solidFill>
                <a:cs typeface="Calibri" panose="020F0502020204030204" pitchFamily="34" charset="0"/>
              </a:rPr>
              <a:t>Negatives </a:t>
            </a:r>
            <a:r>
              <a:rPr lang="en-US" sz="800" b="1" dirty="0" err="1">
                <a:solidFill>
                  <a:schemeClr val="tx1"/>
                </a:solidFill>
                <a:cs typeface="Calibri" panose="020F0502020204030204" pitchFamily="34" charset="0"/>
              </a:rPr>
              <a:t>Verhaltens</a:t>
            </a:r>
            <a:r>
              <a:rPr lang="en-US" sz="800" b="1" dirty="0">
                <a:solidFill>
                  <a:schemeClr val="tx1"/>
                </a:solidFill>
                <a:cs typeface="Calibri" panose="020F0502020204030204" pitchFamily="34" charset="0"/>
              </a:rPr>
              <a:t>- </a:t>
            </a:r>
            <a:r>
              <a:rPr lang="en-DE" sz="800" b="1" dirty="0">
                <a:solidFill>
                  <a:schemeClr val="tx1"/>
                </a:solidFill>
                <a:cs typeface="Calibri" panose="020F0502020204030204" pitchFamily="34" charset="0"/>
              </a:rPr>
              <a:t>Screening</a:t>
            </a:r>
            <a:endParaRPr lang="en-GB" sz="800" b="1" dirty="0">
              <a:solidFill>
                <a:schemeClr val="tx1"/>
              </a:solidFill>
              <a:cs typeface="Calibri" panose="020F0502020204030204" pitchFamily="34" charset="0"/>
            </a:endParaRPr>
          </a:p>
          <a:p>
            <a:pPr defTabSz="685800">
              <a:lnSpc>
                <a:spcPct val="90000"/>
              </a:lnSpc>
            </a:pPr>
            <a:endParaRPr lang="en-GB" sz="800" dirty="0">
              <a:solidFill>
                <a:schemeClr val="tx1"/>
              </a:solidFill>
              <a:cs typeface="Calibri" panose="020F0502020204030204" pitchFamily="34" charset="0"/>
            </a:endParaRPr>
          </a:p>
        </p:txBody>
      </p:sp>
      <p:pic>
        <p:nvPicPr>
          <p:cNvPr id="40" name="Picture 39">
            <a:extLst>
              <a:ext uri="{FF2B5EF4-FFF2-40B4-BE49-F238E27FC236}">
                <a16:creationId xmlns:a16="http://schemas.microsoft.com/office/drawing/2014/main" id="{91D914AE-D314-EDF1-C38A-3D9924E0FBB8}"/>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p:blipFill>
        <p:spPr bwMode="auto">
          <a:xfrm>
            <a:off x="8351216" y="1621321"/>
            <a:ext cx="337336" cy="337336"/>
          </a:xfrm>
          <a:prstGeom prst="rect">
            <a:avLst/>
          </a:prstGeom>
          <a:extLst>
            <a:ext uri="{909E8E84-426E-40DD-AFC4-6F175D3DCCD1}">
              <a14:hiddenFill xmlns:a14="http://schemas.microsoft.com/office/drawing/2010/main">
                <a:solidFill>
                  <a:srgbClr val="FFFFFF"/>
                </a:solidFill>
              </a14:hiddenFill>
            </a:ext>
          </a:extLst>
        </p:spPr>
      </p:pic>
      <p:cxnSp>
        <p:nvCxnSpPr>
          <p:cNvPr id="43" name="Straight Connector 42">
            <a:extLst>
              <a:ext uri="{FF2B5EF4-FFF2-40B4-BE49-F238E27FC236}">
                <a16:creationId xmlns:a16="http://schemas.microsoft.com/office/drawing/2014/main" id="{845C9312-F03E-4C17-DD5D-53647A122349}"/>
              </a:ext>
            </a:extLst>
          </p:cNvPr>
          <p:cNvCxnSpPr>
            <a:cxnSpLocks/>
          </p:cNvCxnSpPr>
          <p:nvPr/>
        </p:nvCxnSpPr>
        <p:spPr>
          <a:xfrm flipV="1">
            <a:off x="4480030" y="2560618"/>
            <a:ext cx="7297851" cy="1983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98355E1-226F-191F-686B-FABFA493F203}"/>
              </a:ext>
            </a:extLst>
          </p:cNvPr>
          <p:cNvCxnSpPr>
            <a:cxnSpLocks/>
          </p:cNvCxnSpPr>
          <p:nvPr/>
        </p:nvCxnSpPr>
        <p:spPr>
          <a:xfrm flipV="1">
            <a:off x="4480030" y="3351222"/>
            <a:ext cx="7306836" cy="620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0BBAA65-756D-C635-B141-8A71A81FB98A}"/>
              </a:ext>
            </a:extLst>
          </p:cNvPr>
          <p:cNvCxnSpPr>
            <a:cxnSpLocks/>
          </p:cNvCxnSpPr>
          <p:nvPr/>
        </p:nvCxnSpPr>
        <p:spPr>
          <a:xfrm flipV="1">
            <a:off x="4480030" y="4319713"/>
            <a:ext cx="7306836" cy="620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571D48-052F-98F3-EDBC-09A3F8535259}"/>
              </a:ext>
            </a:extLst>
          </p:cNvPr>
          <p:cNvCxnSpPr>
            <a:cxnSpLocks/>
          </p:cNvCxnSpPr>
          <p:nvPr/>
        </p:nvCxnSpPr>
        <p:spPr>
          <a:xfrm flipV="1">
            <a:off x="4480030" y="5288204"/>
            <a:ext cx="7306836" cy="620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B503B53A-4203-967F-3599-088AB62DB1F8}"/>
              </a:ext>
            </a:extLst>
          </p:cNvPr>
          <p:cNvPicPr>
            <a:picLocks noChangeAspect="1" noChangeArrowheads="1"/>
          </p:cNvPicPr>
          <p:nvPr/>
        </p:nvPicPr>
        <p:blipFill>
          <a:blip r:embed="rId3" cstate="print">
            <a:alphaModFix amt="40000"/>
            <a:extLst>
              <a:ext uri="{28A0092B-C50C-407E-A947-70E740481C1C}">
                <a14:useLocalDpi xmlns:a14="http://schemas.microsoft.com/office/drawing/2010/main"/>
              </a:ext>
            </a:extLst>
          </a:blip>
          <a:srcRect/>
          <a:stretch/>
        </p:blipFill>
        <p:spPr bwMode="auto">
          <a:xfrm>
            <a:off x="5570262" y="2793696"/>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10D791A9-0C5B-1259-55EC-C15FE3E56A3F}"/>
              </a:ext>
            </a:extLst>
          </p:cNvPr>
          <p:cNvPicPr>
            <a:picLocks noChangeAspect="1" noChangeArrowheads="1"/>
          </p:cNvPicPr>
          <p:nvPr/>
        </p:nvPicPr>
        <p:blipFill>
          <a:blip r:embed="rId3" cstate="print">
            <a:alphaModFix amt="40000"/>
            <a:extLst>
              <a:ext uri="{28A0092B-C50C-407E-A947-70E740481C1C}">
                <a14:useLocalDpi xmlns:a14="http://schemas.microsoft.com/office/drawing/2010/main"/>
              </a:ext>
            </a:extLst>
          </a:blip>
          <a:srcRect/>
          <a:stretch/>
        </p:blipFill>
        <p:spPr bwMode="auto">
          <a:xfrm>
            <a:off x="5570262" y="3731927"/>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6E6B5FE7-8F72-2B00-F843-C3C53C6BBFA2}"/>
              </a:ext>
            </a:extLst>
          </p:cNvPr>
          <p:cNvPicPr>
            <a:picLocks noChangeAspect="1" noChangeArrowheads="1"/>
          </p:cNvPicPr>
          <p:nvPr/>
        </p:nvPicPr>
        <p:blipFill>
          <a:blip r:embed="rId3" cstate="print">
            <a:alphaModFix amt="40000"/>
            <a:extLst>
              <a:ext uri="{28A0092B-C50C-407E-A947-70E740481C1C}">
                <a14:useLocalDpi xmlns:a14="http://schemas.microsoft.com/office/drawing/2010/main"/>
              </a:ext>
            </a:extLst>
          </a:blip>
          <a:srcRect/>
          <a:stretch/>
        </p:blipFill>
        <p:spPr bwMode="auto">
          <a:xfrm>
            <a:off x="5570262" y="4672996"/>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8E8C2D70-B57D-1C85-297B-DCFB693455A1}"/>
              </a:ext>
            </a:extLst>
          </p:cNvPr>
          <p:cNvPicPr>
            <a:picLocks noChangeAspect="1" noChangeArrowheads="1"/>
          </p:cNvPicPr>
          <p:nvPr/>
        </p:nvPicPr>
        <p:blipFill>
          <a:blip r:embed="rId4" cstate="print">
            <a:alphaModFix amt="40000"/>
            <a:extLst>
              <a:ext uri="{28A0092B-C50C-407E-A947-70E740481C1C}">
                <a14:useLocalDpi xmlns:a14="http://schemas.microsoft.com/office/drawing/2010/main"/>
              </a:ext>
            </a:extLst>
          </a:blip>
          <a:srcRect/>
          <a:stretch/>
        </p:blipFill>
        <p:spPr bwMode="auto">
          <a:xfrm>
            <a:off x="6249551" y="2811275"/>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3CA9BA33-BDEA-D180-C399-9F6E55596ECB}"/>
              </a:ext>
            </a:extLst>
          </p:cNvPr>
          <p:cNvPicPr>
            <a:picLocks noChangeAspect="1" noChangeArrowheads="1"/>
          </p:cNvPicPr>
          <p:nvPr/>
        </p:nvPicPr>
        <p:blipFill>
          <a:blip r:embed="rId4" cstate="print">
            <a:alphaModFix amt="40000"/>
            <a:extLst>
              <a:ext uri="{28A0092B-C50C-407E-A947-70E740481C1C}">
                <a14:useLocalDpi xmlns:a14="http://schemas.microsoft.com/office/drawing/2010/main"/>
              </a:ext>
            </a:extLst>
          </a:blip>
          <a:srcRect/>
          <a:stretch/>
        </p:blipFill>
        <p:spPr bwMode="auto">
          <a:xfrm>
            <a:off x="6249551" y="3734797"/>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5B4BC79D-6843-5B9A-C389-0C4A803952A8}"/>
              </a:ext>
            </a:extLst>
          </p:cNvPr>
          <p:cNvPicPr>
            <a:picLocks noChangeAspect="1" noChangeArrowheads="1"/>
          </p:cNvPicPr>
          <p:nvPr/>
        </p:nvPicPr>
        <p:blipFill>
          <a:blip r:embed="rId4" cstate="print">
            <a:alphaModFix amt="40000"/>
            <a:extLst>
              <a:ext uri="{28A0092B-C50C-407E-A947-70E740481C1C}">
                <a14:useLocalDpi xmlns:a14="http://schemas.microsoft.com/office/drawing/2010/main"/>
              </a:ext>
            </a:extLst>
          </a:blip>
          <a:srcRect/>
          <a:stretch/>
        </p:blipFill>
        <p:spPr bwMode="auto">
          <a:xfrm>
            <a:off x="6249551" y="4669765"/>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112" name="Picture 111">
            <a:extLst>
              <a:ext uri="{FF2B5EF4-FFF2-40B4-BE49-F238E27FC236}">
                <a16:creationId xmlns:a16="http://schemas.microsoft.com/office/drawing/2014/main" id="{1943C548-76B5-5B2B-1856-E4E87460DAB5}"/>
              </a:ext>
            </a:extLst>
          </p:cNvPr>
          <p:cNvPicPr>
            <a:picLocks noChangeAspect="1" noChangeArrowheads="1"/>
          </p:cNvPicPr>
          <p:nvPr/>
        </p:nvPicPr>
        <p:blipFill>
          <a:blip r:embed="rId5" cstate="print">
            <a:alphaModFix amt="40000"/>
            <a:extLst>
              <a:ext uri="{28A0092B-C50C-407E-A947-70E740481C1C}">
                <a14:useLocalDpi xmlns:a14="http://schemas.microsoft.com/office/drawing/2010/main"/>
              </a:ext>
            </a:extLst>
          </a:blip>
          <a:srcRect/>
          <a:stretch/>
        </p:blipFill>
        <p:spPr bwMode="auto">
          <a:xfrm>
            <a:off x="6950106" y="2811595"/>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113" name="Picture 112">
            <a:extLst>
              <a:ext uri="{FF2B5EF4-FFF2-40B4-BE49-F238E27FC236}">
                <a16:creationId xmlns:a16="http://schemas.microsoft.com/office/drawing/2014/main" id="{C0E6522B-1B75-EC44-E2C7-17A301577AB8}"/>
              </a:ext>
            </a:extLst>
          </p:cNvPr>
          <p:cNvPicPr>
            <a:picLocks noChangeAspect="1" noChangeArrowheads="1"/>
          </p:cNvPicPr>
          <p:nvPr/>
        </p:nvPicPr>
        <p:blipFill>
          <a:blip r:embed="rId6" cstate="print">
            <a:alphaModFix amt="40000"/>
            <a:extLst>
              <a:ext uri="{28A0092B-C50C-407E-A947-70E740481C1C}">
                <a14:useLocalDpi xmlns:a14="http://schemas.microsoft.com/office/drawing/2010/main"/>
              </a:ext>
            </a:extLst>
          </a:blip>
          <a:srcRect/>
          <a:stretch/>
        </p:blipFill>
        <p:spPr bwMode="auto">
          <a:xfrm>
            <a:off x="7650661" y="2811275"/>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114" name="Picture 113">
            <a:extLst>
              <a:ext uri="{FF2B5EF4-FFF2-40B4-BE49-F238E27FC236}">
                <a16:creationId xmlns:a16="http://schemas.microsoft.com/office/drawing/2014/main" id="{24B09F3D-B373-6B75-D73D-80B842231166}"/>
              </a:ext>
            </a:extLst>
          </p:cNvPr>
          <p:cNvPicPr>
            <a:picLocks noChangeAspect="1" noChangeArrowheads="1"/>
          </p:cNvPicPr>
          <p:nvPr/>
        </p:nvPicPr>
        <p:blipFill>
          <a:blip r:embed="rId6" cstate="print">
            <a:alphaModFix amt="40000"/>
            <a:extLst>
              <a:ext uri="{28A0092B-C50C-407E-A947-70E740481C1C}">
                <a14:useLocalDpi xmlns:a14="http://schemas.microsoft.com/office/drawing/2010/main"/>
              </a:ext>
            </a:extLst>
          </a:blip>
          <a:srcRect/>
          <a:stretch/>
        </p:blipFill>
        <p:spPr bwMode="auto">
          <a:xfrm>
            <a:off x="7650661" y="3734797"/>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115" name="Picture 114">
            <a:extLst>
              <a:ext uri="{FF2B5EF4-FFF2-40B4-BE49-F238E27FC236}">
                <a16:creationId xmlns:a16="http://schemas.microsoft.com/office/drawing/2014/main" id="{FC970666-74D9-4CBE-2F3B-8F23397B4547}"/>
              </a:ext>
            </a:extLst>
          </p:cNvPr>
          <p:cNvPicPr>
            <a:picLocks noChangeAspect="1" noChangeArrowheads="1"/>
          </p:cNvPicPr>
          <p:nvPr/>
        </p:nvPicPr>
        <p:blipFill>
          <a:blip r:embed="rId6" cstate="print">
            <a:alphaModFix amt="40000"/>
            <a:extLst>
              <a:ext uri="{28A0092B-C50C-407E-A947-70E740481C1C}">
                <a14:useLocalDpi xmlns:a14="http://schemas.microsoft.com/office/drawing/2010/main"/>
              </a:ext>
            </a:extLst>
          </a:blip>
          <a:srcRect/>
          <a:stretch/>
        </p:blipFill>
        <p:spPr bwMode="auto">
          <a:xfrm>
            <a:off x="7650661" y="4669765"/>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116" name="Picture 115">
            <a:extLst>
              <a:ext uri="{FF2B5EF4-FFF2-40B4-BE49-F238E27FC236}">
                <a16:creationId xmlns:a16="http://schemas.microsoft.com/office/drawing/2014/main" id="{ED934FBA-9C14-EEB4-95BB-4FA74FB4E398}"/>
              </a:ext>
            </a:extLst>
          </p:cNvPr>
          <p:cNvPicPr>
            <a:picLocks noChangeAspect="1" noChangeArrowheads="1"/>
          </p:cNvPicPr>
          <p:nvPr/>
        </p:nvPicPr>
        <p:blipFill>
          <a:blip r:embed="rId19" cstate="print">
            <a:alphaModFix amt="40000"/>
            <a:extLst>
              <a:ext uri="{28A0092B-C50C-407E-A947-70E740481C1C}">
                <a14:useLocalDpi xmlns:a14="http://schemas.microsoft.com/office/drawing/2010/main"/>
              </a:ext>
            </a:extLst>
          </a:blip>
          <a:srcRect/>
          <a:stretch/>
        </p:blipFill>
        <p:spPr bwMode="auto">
          <a:xfrm>
            <a:off x="8351216" y="3731927"/>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554F3B41-4487-4CF6-837A-875B1DFE0A62}"/>
              </a:ext>
            </a:extLst>
          </p:cNvPr>
          <p:cNvPicPr>
            <a:picLocks noChangeAspect="1" noChangeArrowheads="1"/>
          </p:cNvPicPr>
          <p:nvPr/>
        </p:nvPicPr>
        <p:blipFill>
          <a:blip r:embed="rId19" cstate="print">
            <a:alphaModFix amt="40000"/>
            <a:extLst>
              <a:ext uri="{28A0092B-C50C-407E-A947-70E740481C1C}">
                <a14:useLocalDpi xmlns:a14="http://schemas.microsoft.com/office/drawing/2010/main"/>
              </a:ext>
            </a:extLst>
          </a:blip>
          <a:srcRect/>
          <a:stretch/>
        </p:blipFill>
        <p:spPr bwMode="auto">
          <a:xfrm>
            <a:off x="8351216" y="4666329"/>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118" name="Picture 117">
            <a:extLst>
              <a:ext uri="{FF2B5EF4-FFF2-40B4-BE49-F238E27FC236}">
                <a16:creationId xmlns:a16="http://schemas.microsoft.com/office/drawing/2014/main" id="{DAF72F2A-1232-D025-1FF4-53AC4A85F7D3}"/>
              </a:ext>
            </a:extLst>
          </p:cNvPr>
          <p:cNvPicPr>
            <a:picLocks noChangeAspect="1" noChangeArrowheads="1"/>
          </p:cNvPicPr>
          <p:nvPr/>
        </p:nvPicPr>
        <p:blipFill>
          <a:blip r:embed="rId7" cstate="print">
            <a:alphaModFix amt="40000"/>
            <a:extLst>
              <a:ext uri="{28A0092B-C50C-407E-A947-70E740481C1C}">
                <a14:useLocalDpi xmlns:a14="http://schemas.microsoft.com/office/drawing/2010/main"/>
              </a:ext>
            </a:extLst>
          </a:blip>
          <a:srcRect/>
          <a:stretch/>
        </p:blipFill>
        <p:spPr bwMode="auto">
          <a:xfrm>
            <a:off x="9051771" y="3731927"/>
            <a:ext cx="337340" cy="337340"/>
          </a:xfrm>
          <a:prstGeom prst="rect">
            <a:avLst/>
          </a:prstGeom>
          <a:extLst>
            <a:ext uri="{909E8E84-426E-40DD-AFC4-6F175D3DCCD1}">
              <a14:hiddenFill xmlns:a14="http://schemas.microsoft.com/office/drawing/2010/main">
                <a:solidFill>
                  <a:srgbClr val="FFFFFF"/>
                </a:solidFill>
              </a14:hiddenFill>
            </a:ext>
          </a:extLst>
        </p:spPr>
      </p:pic>
      <p:pic>
        <p:nvPicPr>
          <p:cNvPr id="119" name="Picture 118">
            <a:extLst>
              <a:ext uri="{FF2B5EF4-FFF2-40B4-BE49-F238E27FC236}">
                <a16:creationId xmlns:a16="http://schemas.microsoft.com/office/drawing/2014/main" id="{7E2E08BD-4DD9-6803-46EC-DBD38EC0C1DF}"/>
              </a:ext>
            </a:extLst>
          </p:cNvPr>
          <p:cNvPicPr>
            <a:picLocks noChangeAspect="1" noChangeArrowheads="1"/>
          </p:cNvPicPr>
          <p:nvPr/>
        </p:nvPicPr>
        <p:blipFill>
          <a:blip r:embed="rId7" cstate="print">
            <a:alphaModFix amt="40000"/>
            <a:extLst>
              <a:ext uri="{28A0092B-C50C-407E-A947-70E740481C1C}">
                <a14:useLocalDpi xmlns:a14="http://schemas.microsoft.com/office/drawing/2010/main"/>
              </a:ext>
            </a:extLst>
          </a:blip>
          <a:srcRect/>
          <a:stretch/>
        </p:blipFill>
        <p:spPr bwMode="auto">
          <a:xfrm>
            <a:off x="9051771" y="4666555"/>
            <a:ext cx="337340" cy="337340"/>
          </a:xfrm>
          <a:prstGeom prst="rect">
            <a:avLst/>
          </a:prstGeom>
          <a:extLst>
            <a:ext uri="{909E8E84-426E-40DD-AFC4-6F175D3DCCD1}">
              <a14:hiddenFill xmlns:a14="http://schemas.microsoft.com/office/drawing/2010/main">
                <a:solidFill>
                  <a:srgbClr val="FFFFFF"/>
                </a:solidFill>
              </a14:hiddenFill>
            </a:ext>
          </a:extLst>
        </p:spPr>
      </p:pic>
      <p:pic>
        <p:nvPicPr>
          <p:cNvPr id="120" name="Picture 119">
            <a:extLst>
              <a:ext uri="{FF2B5EF4-FFF2-40B4-BE49-F238E27FC236}">
                <a16:creationId xmlns:a16="http://schemas.microsoft.com/office/drawing/2014/main" id="{25B29E66-C4EB-AC98-701D-BB6E24320080}"/>
              </a:ext>
            </a:extLst>
          </p:cNvPr>
          <p:cNvPicPr>
            <a:picLocks noChangeAspect="1" noChangeArrowheads="1"/>
          </p:cNvPicPr>
          <p:nvPr/>
        </p:nvPicPr>
        <p:blipFill>
          <a:blip r:embed="rId8" cstate="print">
            <a:alphaModFix amt="40000"/>
            <a:extLst>
              <a:ext uri="{28A0092B-C50C-407E-A947-70E740481C1C}">
                <a14:useLocalDpi xmlns:a14="http://schemas.microsoft.com/office/drawing/2010/main"/>
              </a:ext>
            </a:extLst>
          </a:blip>
          <a:srcRect/>
          <a:stretch/>
        </p:blipFill>
        <p:spPr bwMode="auto">
          <a:xfrm>
            <a:off x="9752331" y="3735372"/>
            <a:ext cx="337338" cy="337338"/>
          </a:xfrm>
          <a:prstGeom prst="rect">
            <a:avLst/>
          </a:prstGeom>
          <a:extLst>
            <a:ext uri="{909E8E84-426E-40DD-AFC4-6F175D3DCCD1}">
              <a14:hiddenFill xmlns:a14="http://schemas.microsoft.com/office/drawing/2010/main">
                <a:solidFill>
                  <a:srgbClr val="FFFFFF"/>
                </a:solidFill>
              </a14:hiddenFill>
            </a:ext>
          </a:extLst>
        </p:spPr>
      </p:pic>
      <p:pic>
        <p:nvPicPr>
          <p:cNvPr id="121" name="Picture 120">
            <a:extLst>
              <a:ext uri="{FF2B5EF4-FFF2-40B4-BE49-F238E27FC236}">
                <a16:creationId xmlns:a16="http://schemas.microsoft.com/office/drawing/2014/main" id="{CC0CCDE3-76DF-6DBC-8BBF-9C5468BCC1AD}"/>
              </a:ext>
            </a:extLst>
          </p:cNvPr>
          <p:cNvPicPr>
            <a:picLocks noChangeAspect="1" noChangeArrowheads="1"/>
          </p:cNvPicPr>
          <p:nvPr/>
        </p:nvPicPr>
        <p:blipFill>
          <a:blip r:embed="rId9" cstate="print">
            <a:alphaModFix amt="40000"/>
            <a:extLst>
              <a:ext uri="{28A0092B-C50C-407E-A947-70E740481C1C}">
                <a14:useLocalDpi xmlns:a14="http://schemas.microsoft.com/office/drawing/2010/main"/>
              </a:ext>
            </a:extLst>
          </a:blip>
          <a:srcRect/>
          <a:stretch/>
        </p:blipFill>
        <p:spPr bwMode="auto">
          <a:xfrm>
            <a:off x="10452889" y="3736401"/>
            <a:ext cx="337338" cy="337338"/>
          </a:xfrm>
          <a:prstGeom prst="rect">
            <a:avLst/>
          </a:prstGeom>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7659F20C-B677-8E00-5546-58F0616BF5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1153448" y="4672994"/>
            <a:ext cx="337338" cy="337338"/>
          </a:xfrm>
          <a:prstGeom prst="rect">
            <a:avLst/>
          </a:prstGeom>
          <a:extLst>
            <a:ext uri="{909E8E84-426E-40DD-AFC4-6F175D3DCCD1}">
              <a14:hiddenFill xmlns:a14="http://schemas.microsoft.com/office/drawing/2010/main">
                <a:solidFill>
                  <a:srgbClr val="FFFFFF"/>
                </a:solidFill>
              </a14:hiddenFill>
            </a:ext>
          </a:extLst>
        </p:spPr>
      </p:pic>
      <p:sp>
        <p:nvSpPr>
          <p:cNvPr id="123" name="Text Placeholder 11">
            <a:extLst>
              <a:ext uri="{FF2B5EF4-FFF2-40B4-BE49-F238E27FC236}">
                <a16:creationId xmlns:a16="http://schemas.microsoft.com/office/drawing/2014/main" id="{0AEE3647-F15B-3C47-318A-6158174C5EFD}"/>
              </a:ext>
            </a:extLst>
          </p:cNvPr>
          <p:cNvSpPr txBox="1">
            <a:spLocks/>
          </p:cNvSpPr>
          <p:nvPr/>
        </p:nvSpPr>
        <p:spPr>
          <a:xfrm>
            <a:off x="4153235" y="1786474"/>
            <a:ext cx="1115939" cy="534930"/>
          </a:xfrm>
          <a:prstGeom prst="rect">
            <a:avLst/>
          </a:prstGeom>
        </p:spPr>
        <p:txBody>
          <a:bodyPr vert="horz" lIns="91440" tIns="45720" rIns="91440" bIns="45720" rtlCol="0" anchor="ctr">
            <a:no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1" dirty="0"/>
          </a:p>
          <a:p>
            <a:r>
              <a:rPr lang="en-US" sz="1400" b="1" dirty="0"/>
              <a:t>SFDR</a:t>
            </a:r>
            <a:br>
              <a:rPr lang="en-US" sz="1400" b="1" dirty="0"/>
            </a:br>
            <a:r>
              <a:rPr lang="de-DE" sz="1600" b="1" dirty="0"/>
              <a:t>Artikel</a:t>
            </a:r>
            <a:endParaRPr lang="de-DE" sz="1600" dirty="0"/>
          </a:p>
          <a:p>
            <a:pPr>
              <a:spcBef>
                <a:spcPts val="0"/>
              </a:spcBef>
            </a:pPr>
            <a:endParaRPr lang="en-US" sz="1600" dirty="0"/>
          </a:p>
        </p:txBody>
      </p:sp>
      <p:pic>
        <p:nvPicPr>
          <p:cNvPr id="124" name="Picture 123">
            <a:extLst>
              <a:ext uri="{FF2B5EF4-FFF2-40B4-BE49-F238E27FC236}">
                <a16:creationId xmlns:a16="http://schemas.microsoft.com/office/drawing/2014/main" id="{2DB7DB94-3D96-CC14-EF6F-999A22FE6C33}"/>
              </a:ext>
            </a:extLst>
          </p:cNvPr>
          <p:cNvPicPr>
            <a:picLocks noChangeAspect="1" noChangeArrowheads="1"/>
          </p:cNvPicPr>
          <p:nvPr/>
        </p:nvPicPr>
        <p:blipFill>
          <a:blip r:embed="rId5" cstate="print">
            <a:alphaModFix amt="40000"/>
            <a:extLst>
              <a:ext uri="{28A0092B-C50C-407E-A947-70E740481C1C}">
                <a14:useLocalDpi xmlns:a14="http://schemas.microsoft.com/office/drawing/2010/main"/>
              </a:ext>
            </a:extLst>
          </a:blip>
          <a:srcRect/>
          <a:stretch/>
        </p:blipFill>
        <p:spPr bwMode="auto">
          <a:xfrm>
            <a:off x="6950106" y="3751033"/>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125" name="Picture 124">
            <a:extLst>
              <a:ext uri="{FF2B5EF4-FFF2-40B4-BE49-F238E27FC236}">
                <a16:creationId xmlns:a16="http://schemas.microsoft.com/office/drawing/2014/main" id="{3DA16280-CC75-5D7A-2A0A-EEC89CAC8B23}"/>
              </a:ext>
            </a:extLst>
          </p:cNvPr>
          <p:cNvPicPr>
            <a:picLocks noChangeAspect="1" noChangeArrowheads="1"/>
          </p:cNvPicPr>
          <p:nvPr/>
        </p:nvPicPr>
        <p:blipFill>
          <a:blip r:embed="rId5" cstate="print">
            <a:alphaModFix amt="40000"/>
            <a:extLst>
              <a:ext uri="{28A0092B-C50C-407E-A947-70E740481C1C}">
                <a14:useLocalDpi xmlns:a14="http://schemas.microsoft.com/office/drawing/2010/main"/>
              </a:ext>
            </a:extLst>
          </a:blip>
          <a:srcRect/>
          <a:stretch/>
        </p:blipFill>
        <p:spPr bwMode="auto">
          <a:xfrm>
            <a:off x="6950106" y="4674057"/>
            <a:ext cx="337336" cy="337336"/>
          </a:xfrm>
          <a:prstGeom prst="rect">
            <a:avLst/>
          </a:prstGeom>
          <a:extLst>
            <a:ext uri="{909E8E84-426E-40DD-AFC4-6F175D3DCCD1}">
              <a14:hiddenFill xmlns:a14="http://schemas.microsoft.com/office/drawing/2010/main">
                <a:solidFill>
                  <a:srgbClr val="FFFFFF"/>
                </a:solidFill>
              </a14:hiddenFill>
            </a:ext>
          </a:extLst>
        </p:spPr>
      </p:pic>
      <p:pic>
        <p:nvPicPr>
          <p:cNvPr id="126" name="Picture 125">
            <a:extLst>
              <a:ext uri="{FF2B5EF4-FFF2-40B4-BE49-F238E27FC236}">
                <a16:creationId xmlns:a16="http://schemas.microsoft.com/office/drawing/2014/main" id="{96066AB8-03E6-AD29-CEF1-2EB99F8DF939}"/>
              </a:ext>
            </a:extLst>
          </p:cNvPr>
          <p:cNvPicPr>
            <a:picLocks noChangeAspect="1" noChangeArrowheads="1"/>
          </p:cNvPicPr>
          <p:nvPr/>
        </p:nvPicPr>
        <p:blipFill>
          <a:blip r:embed="rId19" cstate="print">
            <a:alphaModFix amt="40000"/>
            <a:extLst>
              <a:ext uri="{28A0092B-C50C-407E-A947-70E740481C1C}">
                <a14:useLocalDpi xmlns:a14="http://schemas.microsoft.com/office/drawing/2010/main"/>
              </a:ext>
            </a:extLst>
          </a:blip>
          <a:srcRect/>
          <a:stretch/>
        </p:blipFill>
        <p:spPr bwMode="auto">
          <a:xfrm>
            <a:off x="8351216" y="2811275"/>
            <a:ext cx="337336" cy="337336"/>
          </a:xfrm>
          <a:prstGeom prst="rect">
            <a:avLst/>
          </a:prstGeom>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8D588DDE-A824-35B9-2AB5-4DA49383D698}"/>
              </a:ext>
            </a:extLst>
          </p:cNvPr>
          <p:cNvGrpSpPr/>
          <p:nvPr/>
        </p:nvGrpSpPr>
        <p:grpSpPr>
          <a:xfrm>
            <a:off x="269874" y="1893309"/>
            <a:ext cx="3275670" cy="2856084"/>
            <a:chOff x="269874" y="1733815"/>
            <a:chExt cx="3275670" cy="2856084"/>
          </a:xfrm>
        </p:grpSpPr>
        <p:sp>
          <p:nvSpPr>
            <p:cNvPr id="57" name="Tijdelijke aanduiding voor tekst 5">
              <a:extLst>
                <a:ext uri="{FF2B5EF4-FFF2-40B4-BE49-F238E27FC236}">
                  <a16:creationId xmlns:a16="http://schemas.microsoft.com/office/drawing/2014/main" id="{07FB4B1F-1AAE-3C22-64B6-90DC9EEE00F1}"/>
                </a:ext>
              </a:extLst>
            </p:cNvPr>
            <p:cNvSpPr txBox="1">
              <a:spLocks/>
            </p:cNvSpPr>
            <p:nvPr/>
          </p:nvSpPr>
          <p:spPr>
            <a:xfrm>
              <a:off x="269875" y="1869005"/>
              <a:ext cx="1883778" cy="830856"/>
            </a:xfrm>
            <a:prstGeom prst="rect">
              <a:avLst/>
            </a:prstGeo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5000"/>
                </a:lnSpc>
                <a:spcBef>
                  <a:spcPts val="0"/>
                </a:spcBef>
              </a:pPr>
              <a:r>
                <a:rPr lang="en-GB" dirty="0"/>
                <a:t>SFDR Artikel</a:t>
              </a:r>
            </a:p>
          </p:txBody>
        </p:sp>
        <p:sp>
          <p:nvSpPr>
            <p:cNvPr id="58" name="Tijdelijke aanduiding voor tekst 6">
              <a:extLst>
                <a:ext uri="{FF2B5EF4-FFF2-40B4-BE49-F238E27FC236}">
                  <a16:creationId xmlns:a16="http://schemas.microsoft.com/office/drawing/2014/main" id="{FF960D50-D733-425A-5604-C53CD4198EF3}"/>
                </a:ext>
              </a:extLst>
            </p:cNvPr>
            <p:cNvSpPr txBox="1">
              <a:spLocks/>
            </p:cNvSpPr>
            <p:nvPr/>
          </p:nvSpPr>
          <p:spPr>
            <a:xfrm>
              <a:off x="269875" y="3539227"/>
              <a:ext cx="3098800" cy="1050672"/>
            </a:xfrm>
            <a:prstGeom prst="rect">
              <a:avLst/>
            </a:prstGeo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100" dirty="0"/>
                <a:t>Der Fonds fördert eine Kombination aus ökologischen und sozialen Merkmalen und investiert teilweise in Vermögenswerte mit einem nachhaltigen Anlageziel gemäß der Definition der SFDR. Weitere produktspezifische ESG-Informationen finden Sie unter https://www.funds.dpaminvestments.com.</a:t>
              </a:r>
              <a:endParaRPr lang="en-GB" sz="1100" dirty="0"/>
            </a:p>
          </p:txBody>
        </p:sp>
        <p:sp>
          <p:nvSpPr>
            <p:cNvPr id="59" name="Title 5">
              <a:extLst>
                <a:ext uri="{FF2B5EF4-FFF2-40B4-BE49-F238E27FC236}">
                  <a16:creationId xmlns:a16="http://schemas.microsoft.com/office/drawing/2014/main" id="{F89800E2-12D0-4DC8-0C13-DB4FFB6615B0}"/>
                </a:ext>
              </a:extLst>
            </p:cNvPr>
            <p:cNvSpPr txBox="1">
              <a:spLocks/>
            </p:cNvSpPr>
            <p:nvPr/>
          </p:nvSpPr>
          <p:spPr>
            <a:xfrm>
              <a:off x="1943637" y="1733815"/>
              <a:ext cx="1601907" cy="6048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dirty="0">
                  <a:solidFill>
                    <a:schemeClr val="bg1"/>
                  </a:solidFill>
                  <a:latin typeface="Roboto Black" panose="02000000000000000000" pitchFamily="2" charset="0"/>
                  <a:ea typeface="Roboto Black" panose="02000000000000000000" pitchFamily="2" charset="0"/>
                </a:rPr>
                <a:t>8</a:t>
              </a:r>
            </a:p>
          </p:txBody>
        </p:sp>
        <p:sp>
          <p:nvSpPr>
            <p:cNvPr id="60" name="Tijdelijke aanduiding voor tekst 6">
              <a:extLst>
                <a:ext uri="{FF2B5EF4-FFF2-40B4-BE49-F238E27FC236}">
                  <a16:creationId xmlns:a16="http://schemas.microsoft.com/office/drawing/2014/main" id="{73B01D2E-27B7-15EB-3FDC-79243F1BE926}"/>
                </a:ext>
              </a:extLst>
            </p:cNvPr>
            <p:cNvSpPr txBox="1">
              <a:spLocks/>
            </p:cNvSpPr>
            <p:nvPr/>
          </p:nvSpPr>
          <p:spPr>
            <a:xfrm>
              <a:off x="269874" y="2838089"/>
              <a:ext cx="2845465" cy="722405"/>
            </a:xfrm>
            <a:prstGeom prst="rect">
              <a:avLst/>
            </a:prstGeo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b="1" dirty="0"/>
                <a:t>mit Teilinvestition in nachhaltige Anlagen</a:t>
              </a:r>
              <a:endParaRPr lang="de-DE" sz="1600" dirty="0"/>
            </a:p>
          </p:txBody>
        </p:sp>
      </p:grpSp>
      <p:sp>
        <p:nvSpPr>
          <p:cNvPr id="61" name="Text Placeholder 11">
            <a:extLst>
              <a:ext uri="{FF2B5EF4-FFF2-40B4-BE49-F238E27FC236}">
                <a16:creationId xmlns:a16="http://schemas.microsoft.com/office/drawing/2014/main" id="{DAE16DAC-6A58-197B-2D31-1827E8ADCDE1}"/>
              </a:ext>
            </a:extLst>
          </p:cNvPr>
          <p:cNvSpPr txBox="1">
            <a:spLocks/>
          </p:cNvSpPr>
          <p:nvPr/>
        </p:nvSpPr>
        <p:spPr>
          <a:xfrm>
            <a:off x="4258599" y="2751537"/>
            <a:ext cx="1299920" cy="534930"/>
          </a:xfrm>
          <a:prstGeom prst="rect">
            <a:avLst/>
          </a:prstGeom>
        </p:spPr>
        <p:txBody>
          <a:bodyPr vert="horz" lIns="0" tIns="0" rIns="9000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Conventional</a:t>
            </a:r>
            <a:br>
              <a:rPr lang="en-US" sz="1300" b="1" dirty="0"/>
            </a:br>
            <a:r>
              <a:rPr kumimoji="0" lang="en-US" sz="900" b="0" i="0" u="none" strike="noStrike" kern="1200" cap="none" spc="0" normalizeH="0" baseline="0" noProof="0" dirty="0" err="1">
                <a:ln>
                  <a:noFill/>
                </a:ln>
                <a:solidFill>
                  <a:srgbClr val="123269"/>
                </a:solidFill>
                <a:effectLst/>
                <a:uLnTx/>
                <a:uFillTx/>
                <a:latin typeface="Arial"/>
                <a:ea typeface="+mn-ea"/>
                <a:cs typeface="+mn-cs"/>
              </a:rPr>
              <a:t>Artik</a:t>
            </a:r>
            <a:r>
              <a:rPr lang="en-US" sz="900" dirty="0" err="1">
                <a:solidFill>
                  <a:srgbClr val="123269"/>
                </a:solidFill>
                <a:latin typeface="Arial"/>
              </a:rPr>
              <a:t>el</a:t>
            </a:r>
            <a:r>
              <a:rPr kumimoji="0" lang="en-US" sz="900" b="0" i="0" u="none" strike="noStrike" kern="1200" cap="none" spc="0" normalizeH="0" baseline="0" noProof="0" dirty="0">
                <a:ln>
                  <a:noFill/>
                </a:ln>
                <a:solidFill>
                  <a:srgbClr val="123269"/>
                </a:solidFill>
                <a:effectLst/>
                <a:uLnTx/>
                <a:uFillTx/>
                <a:latin typeface="Arial"/>
                <a:ea typeface="+mn-ea"/>
                <a:cs typeface="+mn-cs"/>
              </a:rPr>
              <a:t> 8</a:t>
            </a:r>
            <a:endParaRPr kumimoji="0" lang="en-US" sz="1050" b="0" i="0" u="none" strike="noStrike" kern="1200" cap="none" spc="0" normalizeH="0" baseline="0" noProof="0" dirty="0">
              <a:ln>
                <a:noFill/>
              </a:ln>
              <a:solidFill>
                <a:srgbClr val="123269"/>
              </a:solidFill>
              <a:effectLst/>
              <a:uLnTx/>
              <a:uFillTx/>
              <a:latin typeface="Arial"/>
              <a:ea typeface="+mn-ea"/>
              <a:cs typeface="+mn-cs"/>
            </a:endParaRPr>
          </a:p>
        </p:txBody>
      </p:sp>
      <p:sp>
        <p:nvSpPr>
          <p:cNvPr id="62" name="Text Placeholder 11">
            <a:extLst>
              <a:ext uri="{FF2B5EF4-FFF2-40B4-BE49-F238E27FC236}">
                <a16:creationId xmlns:a16="http://schemas.microsoft.com/office/drawing/2014/main" id="{3B539A6B-C426-1B25-8A4E-2035503DBBEB}"/>
              </a:ext>
            </a:extLst>
          </p:cNvPr>
          <p:cNvSpPr txBox="1">
            <a:spLocks/>
          </p:cNvSpPr>
          <p:nvPr/>
        </p:nvSpPr>
        <p:spPr>
          <a:xfrm>
            <a:off x="4258599" y="3652206"/>
            <a:ext cx="1507166" cy="534930"/>
          </a:xfrm>
          <a:prstGeom prst="rect">
            <a:avLst/>
          </a:prstGeom>
        </p:spPr>
        <p:txBody>
          <a:bodyPr vert="horz" lIns="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200" b="1" dirty="0"/>
              <a:t>Nachhaltigkeit </a:t>
            </a:r>
          </a:p>
          <a:p>
            <a:pPr>
              <a:spcBef>
                <a:spcPts val="0"/>
              </a:spcBef>
            </a:pPr>
            <a:r>
              <a:rPr lang="de-DE" sz="1200" b="1" dirty="0"/>
              <a:t>und Wandel</a:t>
            </a:r>
          </a:p>
          <a:p>
            <a:pPr>
              <a:spcBef>
                <a:spcPts val="0"/>
              </a:spcBef>
            </a:pPr>
            <a:r>
              <a:rPr lang="de-DE" sz="900" dirty="0"/>
              <a:t>Artikel 8 mit teilweiser Investition in nachhaltige Anlagen und Artikel 9</a:t>
            </a:r>
            <a:endParaRPr lang="en-US" sz="900" dirty="0"/>
          </a:p>
        </p:txBody>
      </p:sp>
      <p:sp>
        <p:nvSpPr>
          <p:cNvPr id="63" name="Text Placeholder 11">
            <a:extLst>
              <a:ext uri="{FF2B5EF4-FFF2-40B4-BE49-F238E27FC236}">
                <a16:creationId xmlns:a16="http://schemas.microsoft.com/office/drawing/2014/main" id="{CF591DC3-177F-A0D7-DF61-6353AB1F2BDF}"/>
              </a:ext>
            </a:extLst>
          </p:cNvPr>
          <p:cNvSpPr txBox="1">
            <a:spLocks/>
          </p:cNvSpPr>
          <p:nvPr/>
        </p:nvSpPr>
        <p:spPr>
          <a:xfrm>
            <a:off x="4258599" y="4610064"/>
            <a:ext cx="1060089" cy="534930"/>
          </a:xfrm>
          <a:prstGeom prst="rect">
            <a:avLst/>
          </a:prstGeom>
        </p:spPr>
        <p:txBody>
          <a:bodyPr vert="horz" lIns="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300" b="1" dirty="0"/>
              <a:t>Impact</a:t>
            </a:r>
            <a:br>
              <a:rPr lang="en-US" sz="1300" b="1" dirty="0"/>
            </a:br>
            <a:r>
              <a:rPr kumimoji="0" lang="en-US" sz="900" b="0" i="0" u="none" strike="noStrike" kern="1200" cap="none" spc="0" normalizeH="0" baseline="0" noProof="0" dirty="0" err="1">
                <a:ln>
                  <a:noFill/>
                </a:ln>
                <a:solidFill>
                  <a:srgbClr val="123269"/>
                </a:solidFill>
                <a:effectLst/>
                <a:uLnTx/>
                <a:uFillTx/>
                <a:latin typeface="Arial"/>
                <a:ea typeface="+mn-ea"/>
                <a:cs typeface="+mn-cs"/>
              </a:rPr>
              <a:t>Artik</a:t>
            </a:r>
            <a:r>
              <a:rPr lang="en-US" sz="900" dirty="0" err="1">
                <a:solidFill>
                  <a:srgbClr val="123269"/>
                </a:solidFill>
                <a:latin typeface="Arial"/>
              </a:rPr>
              <a:t>el</a:t>
            </a:r>
            <a:r>
              <a:rPr lang="en-US" sz="900" dirty="0"/>
              <a:t> 9</a:t>
            </a:r>
            <a:endParaRPr lang="en-US" sz="1400" dirty="0"/>
          </a:p>
        </p:txBody>
      </p:sp>
    </p:spTree>
    <p:extLst>
      <p:ext uri="{BB962C8B-B14F-4D97-AF65-F5344CB8AC3E}">
        <p14:creationId xmlns:p14="http://schemas.microsoft.com/office/powerpoint/2010/main" val="1114962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Placeholder 37" descr="Close-up of a plant with leaves&#10;&#10;Description automatically generated">
            <a:extLst>
              <a:ext uri="{FF2B5EF4-FFF2-40B4-BE49-F238E27FC236}">
                <a16:creationId xmlns:a16="http://schemas.microsoft.com/office/drawing/2014/main" id="{6ECE6658-A7AE-BD02-0694-26DE0AC0CBE9}"/>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l="36664" r="36664"/>
          <a:stretch/>
        </p:blipFill>
        <p:spPr>
          <a:xfrm>
            <a:off x="4891710" y="1244033"/>
            <a:ext cx="2437200" cy="4829108"/>
          </a:xfrm>
        </p:spPr>
      </p:pic>
      <p:sp>
        <p:nvSpPr>
          <p:cNvPr id="7" name="Title 6">
            <a:extLst>
              <a:ext uri="{FF2B5EF4-FFF2-40B4-BE49-F238E27FC236}">
                <a16:creationId xmlns:a16="http://schemas.microsoft.com/office/drawing/2014/main" id="{2718CE8E-8902-B66B-BB2E-19490BD0F913}"/>
              </a:ext>
            </a:extLst>
          </p:cNvPr>
          <p:cNvSpPr>
            <a:spLocks noGrp="1"/>
          </p:cNvSpPr>
          <p:nvPr>
            <p:ph type="title"/>
          </p:nvPr>
        </p:nvSpPr>
        <p:spPr/>
        <p:txBody>
          <a:bodyPr/>
          <a:lstStyle/>
          <a:p>
            <a:r>
              <a:rPr lang="de-DE" b="1" dirty="0"/>
              <a:t>Investitionsprozess Überblick</a:t>
            </a:r>
            <a:br>
              <a:rPr lang="de-DE" dirty="0"/>
            </a:br>
            <a:endParaRPr lang="en-US" dirty="0"/>
          </a:p>
        </p:txBody>
      </p:sp>
      <p:sp>
        <p:nvSpPr>
          <p:cNvPr id="12" name="Text Placeholder 11">
            <a:extLst>
              <a:ext uri="{FF2B5EF4-FFF2-40B4-BE49-F238E27FC236}">
                <a16:creationId xmlns:a16="http://schemas.microsoft.com/office/drawing/2014/main" id="{0E7925D8-E6BA-22B6-44EC-8811DBF6E13C}"/>
              </a:ext>
            </a:extLst>
          </p:cNvPr>
          <p:cNvSpPr>
            <a:spLocks noGrp="1"/>
          </p:cNvSpPr>
          <p:nvPr>
            <p:ph type="body" sz="quarter" idx="35"/>
          </p:nvPr>
        </p:nvSpPr>
        <p:spPr>
          <a:xfrm>
            <a:off x="9588193" y="2601399"/>
            <a:ext cx="2780269" cy="569913"/>
          </a:xfrm>
        </p:spPr>
        <p:txBody>
          <a:bodyPr/>
          <a:lstStyle/>
          <a:p>
            <a:r>
              <a:rPr lang="de-DE" sz="2000" dirty="0">
                <a:solidFill>
                  <a:schemeClr val="bg1"/>
                </a:solidFill>
              </a:rPr>
              <a:t>Aktive Aktienauswahl</a:t>
            </a:r>
            <a:endParaRPr lang="en-US" sz="2000" dirty="0">
              <a:solidFill>
                <a:schemeClr val="bg1"/>
              </a:solidFill>
            </a:endParaRPr>
          </a:p>
        </p:txBody>
      </p:sp>
      <p:sp>
        <p:nvSpPr>
          <p:cNvPr id="14" name="Text Placeholder 13">
            <a:extLst>
              <a:ext uri="{FF2B5EF4-FFF2-40B4-BE49-F238E27FC236}">
                <a16:creationId xmlns:a16="http://schemas.microsoft.com/office/drawing/2014/main" id="{2DAEBC74-030A-FE2A-7CA3-4CA6C84A9C7A}"/>
              </a:ext>
            </a:extLst>
          </p:cNvPr>
          <p:cNvSpPr>
            <a:spLocks noGrp="1"/>
          </p:cNvSpPr>
          <p:nvPr>
            <p:ph type="body" sz="quarter" idx="38"/>
          </p:nvPr>
        </p:nvSpPr>
        <p:spPr>
          <a:xfrm>
            <a:off x="7636299" y="2601399"/>
            <a:ext cx="2004704" cy="569913"/>
          </a:xfrm>
        </p:spPr>
        <p:txBody>
          <a:bodyPr/>
          <a:lstStyle/>
          <a:p>
            <a:r>
              <a:rPr lang="de-DE" sz="2000" dirty="0">
                <a:solidFill>
                  <a:schemeClr val="bg1"/>
                </a:solidFill>
              </a:rPr>
              <a:t>Dividenden-Screening</a:t>
            </a:r>
          </a:p>
          <a:p>
            <a:endParaRPr lang="en-US" sz="2000" dirty="0">
              <a:solidFill>
                <a:schemeClr val="bg1"/>
              </a:solidFill>
            </a:endParaRPr>
          </a:p>
        </p:txBody>
      </p:sp>
      <p:sp>
        <p:nvSpPr>
          <p:cNvPr id="16" name="Text Placeholder 15">
            <a:extLst>
              <a:ext uri="{FF2B5EF4-FFF2-40B4-BE49-F238E27FC236}">
                <a16:creationId xmlns:a16="http://schemas.microsoft.com/office/drawing/2014/main" id="{23CE6901-82F5-2D44-544E-9D0DBF3FF603}"/>
              </a:ext>
            </a:extLst>
          </p:cNvPr>
          <p:cNvSpPr>
            <a:spLocks noGrp="1"/>
          </p:cNvSpPr>
          <p:nvPr>
            <p:ph type="body" sz="quarter" idx="41"/>
          </p:nvPr>
        </p:nvSpPr>
        <p:spPr>
          <a:xfrm>
            <a:off x="5062753" y="2601399"/>
            <a:ext cx="2215754" cy="569913"/>
          </a:xfrm>
        </p:spPr>
        <p:txBody>
          <a:bodyPr/>
          <a:lstStyle/>
          <a:p>
            <a:r>
              <a:rPr lang="de-DE" sz="2000" dirty="0"/>
              <a:t>Nachhaltigkeits- Screening</a:t>
            </a:r>
          </a:p>
          <a:p>
            <a:endParaRPr lang="de-DE" sz="1600" dirty="0"/>
          </a:p>
        </p:txBody>
      </p:sp>
      <p:sp>
        <p:nvSpPr>
          <p:cNvPr id="18" name="Text Placeholder 17">
            <a:extLst>
              <a:ext uri="{FF2B5EF4-FFF2-40B4-BE49-F238E27FC236}">
                <a16:creationId xmlns:a16="http://schemas.microsoft.com/office/drawing/2014/main" id="{0D31D1CB-57CB-5A3E-2F78-C738CA03971A}"/>
              </a:ext>
            </a:extLst>
          </p:cNvPr>
          <p:cNvSpPr>
            <a:spLocks noGrp="1"/>
          </p:cNvSpPr>
          <p:nvPr>
            <p:ph type="body" sz="quarter" idx="44"/>
          </p:nvPr>
        </p:nvSpPr>
        <p:spPr>
          <a:xfrm>
            <a:off x="2506648" y="2601399"/>
            <a:ext cx="2406847" cy="569913"/>
          </a:xfrm>
        </p:spPr>
        <p:txBody>
          <a:bodyPr/>
          <a:lstStyle/>
          <a:p>
            <a:r>
              <a:rPr lang="en-GB" sz="2000" dirty="0" err="1">
                <a:solidFill>
                  <a:schemeClr val="tx1"/>
                </a:solidFill>
              </a:rPr>
              <a:t>Liquiditäts</a:t>
            </a:r>
            <a:r>
              <a:rPr lang="en-GB" sz="2000" dirty="0">
                <a:solidFill>
                  <a:schemeClr val="tx1"/>
                </a:solidFill>
              </a:rPr>
              <a:t>- und </a:t>
            </a:r>
            <a:r>
              <a:rPr lang="en-GB" sz="2000" dirty="0" err="1">
                <a:solidFill>
                  <a:schemeClr val="tx1"/>
                </a:solidFill>
              </a:rPr>
              <a:t>Größen</a:t>
            </a:r>
            <a:r>
              <a:rPr lang="en-GB" sz="2000" dirty="0">
                <a:solidFill>
                  <a:schemeClr val="tx1"/>
                </a:solidFill>
              </a:rPr>
              <a:t>-Screening</a:t>
            </a:r>
          </a:p>
          <a:p>
            <a:endParaRPr lang="en-US" sz="2000" dirty="0">
              <a:solidFill>
                <a:schemeClr val="tx1"/>
              </a:solidFill>
            </a:endParaRPr>
          </a:p>
        </p:txBody>
      </p:sp>
      <p:pic>
        <p:nvPicPr>
          <p:cNvPr id="28" name="Picture Placeholder 27">
            <a:extLst>
              <a:ext uri="{FF2B5EF4-FFF2-40B4-BE49-F238E27FC236}">
                <a16:creationId xmlns:a16="http://schemas.microsoft.com/office/drawing/2014/main" id="{E4D2A5E7-A86F-D726-8A9B-D81DC9DE6ACC}"/>
              </a:ext>
            </a:extLst>
          </p:cNvPr>
          <p:cNvPicPr>
            <a:picLocks noGrp="1" noChangeAspect="1"/>
          </p:cNvPicPr>
          <p:nvPr>
            <p:ph type="pic" sz="quarter" idx="46"/>
          </p:nvPr>
        </p:nvPicPr>
        <p:blipFill>
          <a:blip r:embed="rId3" cstate="screen">
            <a:extLst>
              <a:ext uri="{28A0092B-C50C-407E-A947-70E740481C1C}">
                <a14:useLocalDpi xmlns:a14="http://schemas.microsoft.com/office/drawing/2010/main"/>
              </a:ext>
            </a:extLst>
          </a:blip>
          <a:srcRect/>
          <a:stretch/>
        </p:blipFill>
        <p:spPr>
          <a:xfrm>
            <a:off x="799298" y="1702916"/>
            <a:ext cx="900000" cy="900000"/>
          </a:xfrm>
        </p:spPr>
      </p:pic>
      <p:sp>
        <p:nvSpPr>
          <p:cNvPr id="21" name="Text Placeholder 20">
            <a:extLst>
              <a:ext uri="{FF2B5EF4-FFF2-40B4-BE49-F238E27FC236}">
                <a16:creationId xmlns:a16="http://schemas.microsoft.com/office/drawing/2014/main" id="{D12820B9-9B8B-B794-F51B-6835595605A9}"/>
              </a:ext>
            </a:extLst>
          </p:cNvPr>
          <p:cNvSpPr>
            <a:spLocks noGrp="1"/>
          </p:cNvSpPr>
          <p:nvPr>
            <p:ph type="body" sz="quarter" idx="47"/>
          </p:nvPr>
        </p:nvSpPr>
        <p:spPr>
          <a:xfrm>
            <a:off x="-219680" y="2601399"/>
            <a:ext cx="2897371" cy="569913"/>
          </a:xfrm>
        </p:spPr>
        <p:txBody>
          <a:bodyPr/>
          <a:lstStyle/>
          <a:p>
            <a:r>
              <a:rPr lang="en-US" sz="2000" dirty="0" err="1">
                <a:solidFill>
                  <a:schemeClr val="tx1"/>
                </a:solidFill>
                <a:sym typeface="Verdana" panose="020B0604030504040204" pitchFamily="34" charset="0"/>
              </a:rPr>
              <a:t>Amerikanisches</a:t>
            </a:r>
            <a:r>
              <a:rPr lang="en-US" sz="2000" dirty="0">
                <a:solidFill>
                  <a:schemeClr val="tx1"/>
                </a:solidFill>
                <a:sym typeface="Verdana" panose="020B0604030504040204" pitchFamily="34" charset="0"/>
              </a:rPr>
              <a:t> </a:t>
            </a:r>
            <a:r>
              <a:rPr lang="en-US" sz="2000" dirty="0" err="1">
                <a:solidFill>
                  <a:schemeClr val="tx1"/>
                </a:solidFill>
                <a:sym typeface="Verdana" panose="020B0604030504040204" pitchFamily="34" charset="0"/>
              </a:rPr>
              <a:t>Aktienuniversum</a:t>
            </a:r>
            <a:endParaRPr lang="en-US" sz="2000" dirty="0">
              <a:solidFill>
                <a:schemeClr val="tx1"/>
              </a:solidFill>
              <a:sym typeface="Verdana" panose="020B0604030504040204" pitchFamily="34" charset="0"/>
            </a:endParaRPr>
          </a:p>
        </p:txBody>
      </p:sp>
      <p:pic>
        <p:nvPicPr>
          <p:cNvPr id="32" name="Picture Placeholder 31">
            <a:extLst>
              <a:ext uri="{FF2B5EF4-FFF2-40B4-BE49-F238E27FC236}">
                <a16:creationId xmlns:a16="http://schemas.microsoft.com/office/drawing/2014/main" id="{CB8DDF15-6D04-D807-7F02-31755841005F}"/>
              </a:ext>
            </a:extLst>
          </p:cNvPr>
          <p:cNvPicPr>
            <a:picLocks noGrp="1" noChangeAspect="1"/>
          </p:cNvPicPr>
          <p:nvPr>
            <p:ph type="pic" sz="quarter" idx="49"/>
          </p:nvPr>
        </p:nvPicPr>
        <p:blipFill>
          <a:blip r:embed="rId4" cstate="screen">
            <a:extLst>
              <a:ext uri="{28A0092B-C50C-407E-A947-70E740481C1C}">
                <a14:useLocalDpi xmlns:a14="http://schemas.microsoft.com/office/drawing/2010/main"/>
              </a:ext>
            </a:extLst>
          </a:blip>
          <a:srcRect/>
          <a:stretch/>
        </p:blipFill>
        <p:spPr>
          <a:xfrm>
            <a:off x="3250988" y="1702916"/>
            <a:ext cx="900000" cy="900000"/>
          </a:xfrm>
        </p:spPr>
      </p:pic>
      <p:pic>
        <p:nvPicPr>
          <p:cNvPr id="30" name="Picture Placeholder 29" descr="A white number on a black background&#10;&#10;Description automatically generated">
            <a:extLst>
              <a:ext uri="{FF2B5EF4-FFF2-40B4-BE49-F238E27FC236}">
                <a16:creationId xmlns:a16="http://schemas.microsoft.com/office/drawing/2014/main" id="{5EEE376C-1AA0-C649-446E-A6D6BB760115}"/>
              </a:ext>
            </a:extLst>
          </p:cNvPr>
          <p:cNvPicPr>
            <a:picLocks noGrp="1" noChangeAspect="1"/>
          </p:cNvPicPr>
          <p:nvPr>
            <p:ph type="pic" sz="quarter" idx="50"/>
          </p:nvPr>
        </p:nvPicPr>
        <p:blipFill>
          <a:blip r:embed="rId5" cstate="screen">
            <a:extLst>
              <a:ext uri="{28A0092B-C50C-407E-A947-70E740481C1C}">
                <a14:useLocalDpi xmlns:a14="http://schemas.microsoft.com/office/drawing/2010/main"/>
              </a:ext>
            </a:extLst>
          </a:blip>
          <a:srcRect l="53" r="53"/>
          <a:stretch>
            <a:fillRect/>
          </a:stretch>
        </p:blipFill>
        <p:spPr>
          <a:xfrm>
            <a:off x="5691008" y="1702916"/>
            <a:ext cx="900000" cy="900000"/>
          </a:xfrm>
        </p:spPr>
      </p:pic>
      <p:pic>
        <p:nvPicPr>
          <p:cNvPr id="34" name="Picture Placeholder 33">
            <a:extLst>
              <a:ext uri="{FF2B5EF4-FFF2-40B4-BE49-F238E27FC236}">
                <a16:creationId xmlns:a16="http://schemas.microsoft.com/office/drawing/2014/main" id="{41A5E045-A11A-8092-4525-F9D3B67955F8}"/>
              </a:ext>
            </a:extLst>
          </p:cNvPr>
          <p:cNvPicPr>
            <a:picLocks noGrp="1" noChangeAspect="1"/>
          </p:cNvPicPr>
          <p:nvPr>
            <p:ph type="pic" sz="quarter" idx="51"/>
          </p:nvPr>
        </p:nvPicPr>
        <p:blipFill>
          <a:blip r:embed="rId6" cstate="screen">
            <a:extLst>
              <a:ext uri="{28A0092B-C50C-407E-A947-70E740481C1C}">
                <a14:useLocalDpi xmlns:a14="http://schemas.microsoft.com/office/drawing/2010/main"/>
              </a:ext>
            </a:extLst>
          </a:blip>
          <a:srcRect/>
          <a:stretch/>
        </p:blipFill>
        <p:spPr>
          <a:xfrm>
            <a:off x="8134824" y="1702916"/>
            <a:ext cx="900000" cy="900000"/>
          </a:xfrm>
        </p:spPr>
      </p:pic>
      <p:pic>
        <p:nvPicPr>
          <p:cNvPr id="36" name="Picture Placeholder 35">
            <a:extLst>
              <a:ext uri="{FF2B5EF4-FFF2-40B4-BE49-F238E27FC236}">
                <a16:creationId xmlns:a16="http://schemas.microsoft.com/office/drawing/2014/main" id="{E93B8867-1A6A-915D-52B9-57ABACC462EA}"/>
              </a:ext>
            </a:extLst>
          </p:cNvPr>
          <p:cNvPicPr>
            <a:picLocks noGrp="1" noChangeAspect="1"/>
          </p:cNvPicPr>
          <p:nvPr>
            <p:ph type="pic" sz="quarter" idx="52"/>
          </p:nvPr>
        </p:nvPicPr>
        <p:blipFill>
          <a:blip r:embed="rId7" cstate="screen">
            <a:extLst>
              <a:ext uri="{28A0092B-C50C-407E-A947-70E740481C1C}">
                <a14:useLocalDpi xmlns:a14="http://schemas.microsoft.com/office/drawing/2010/main"/>
              </a:ext>
            </a:extLst>
          </a:blip>
          <a:srcRect/>
          <a:stretch/>
        </p:blipFill>
        <p:spPr>
          <a:xfrm>
            <a:off x="10568612" y="1702916"/>
            <a:ext cx="900000" cy="900000"/>
          </a:xfrm>
        </p:spPr>
      </p:pic>
      <p:sp>
        <p:nvSpPr>
          <p:cNvPr id="4" name="Date Placeholder 3">
            <a:extLst>
              <a:ext uri="{FF2B5EF4-FFF2-40B4-BE49-F238E27FC236}">
                <a16:creationId xmlns:a16="http://schemas.microsoft.com/office/drawing/2014/main" id="{9B5D9806-2F88-1E40-85A3-DB7F85858AD9}"/>
              </a:ext>
            </a:extLst>
          </p:cNvPr>
          <p:cNvSpPr>
            <a:spLocks noGrp="1"/>
          </p:cNvSpPr>
          <p:nvPr>
            <p:ph type="dt" sz="half" idx="53"/>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8CC093B6-8FDB-7975-0E74-8ECD110A46E9}"/>
              </a:ext>
            </a:extLst>
          </p:cNvPr>
          <p:cNvSpPr>
            <a:spLocks noGrp="1"/>
          </p:cNvSpPr>
          <p:nvPr>
            <p:ph type="sldNum" sz="quarter" idx="55"/>
          </p:nvPr>
        </p:nvSpPr>
        <p:spPr/>
        <p:txBody>
          <a:bodyPr/>
          <a:lstStyle/>
          <a:p>
            <a:fld id="{24DB0E8F-62D4-6F41-B962-167F75469561}" type="slidenum">
              <a:rPr lang="en-GB" smtClean="0">
                <a:solidFill>
                  <a:schemeClr val="tx1"/>
                </a:solidFill>
              </a:rPr>
              <a:pPr/>
              <a:t>16</a:t>
            </a:fld>
            <a:endParaRPr lang="en-GB" dirty="0">
              <a:solidFill>
                <a:schemeClr val="tx1"/>
              </a:solidFill>
            </a:endParaRPr>
          </a:p>
        </p:txBody>
      </p:sp>
      <p:sp>
        <p:nvSpPr>
          <p:cNvPr id="58" name="Text Placeholder 57">
            <a:extLst>
              <a:ext uri="{FF2B5EF4-FFF2-40B4-BE49-F238E27FC236}">
                <a16:creationId xmlns:a16="http://schemas.microsoft.com/office/drawing/2014/main" id="{550E2992-49DF-1301-DEA9-9D57528DA9C4}"/>
              </a:ext>
            </a:extLst>
          </p:cNvPr>
          <p:cNvSpPr>
            <a:spLocks noGrp="1"/>
          </p:cNvSpPr>
          <p:nvPr>
            <p:ph type="body" sz="quarter" idx="19"/>
          </p:nvPr>
        </p:nvSpPr>
        <p:spPr/>
        <p:txBody>
          <a:bodyPr/>
          <a:lstStyle/>
          <a:p>
            <a:endParaRPr lang="en-US"/>
          </a:p>
        </p:txBody>
      </p:sp>
      <p:sp>
        <p:nvSpPr>
          <p:cNvPr id="59" name="Text Placeholder 58">
            <a:extLst>
              <a:ext uri="{FF2B5EF4-FFF2-40B4-BE49-F238E27FC236}">
                <a16:creationId xmlns:a16="http://schemas.microsoft.com/office/drawing/2014/main" id="{8208BB79-6DDF-9890-86B6-63B9277B7D9C}"/>
              </a:ext>
            </a:extLst>
          </p:cNvPr>
          <p:cNvSpPr>
            <a:spLocks noGrp="1"/>
          </p:cNvSpPr>
          <p:nvPr>
            <p:ph type="body" sz="quarter" idx="20"/>
          </p:nvPr>
        </p:nvSpPr>
        <p:spPr/>
        <p:txBody>
          <a:bodyPr/>
          <a:lstStyle/>
          <a:p>
            <a:endParaRPr lang="en-US"/>
          </a:p>
        </p:txBody>
      </p:sp>
      <p:sp>
        <p:nvSpPr>
          <p:cNvPr id="3" name="Arrow: Right 2">
            <a:extLst>
              <a:ext uri="{FF2B5EF4-FFF2-40B4-BE49-F238E27FC236}">
                <a16:creationId xmlns:a16="http://schemas.microsoft.com/office/drawing/2014/main" id="{30097D5F-ED86-6AF7-807E-75D208EE3211}"/>
              </a:ext>
            </a:extLst>
          </p:cNvPr>
          <p:cNvSpPr/>
          <p:nvPr/>
        </p:nvSpPr>
        <p:spPr>
          <a:xfrm>
            <a:off x="-11314" y="3593650"/>
            <a:ext cx="12217828" cy="419449"/>
          </a:xfrm>
          <a:prstGeom prst="rightArrow">
            <a:avLst>
              <a:gd name="adj1" fmla="val 87847"/>
              <a:gd name="adj2" fmla="val 50757"/>
            </a:avLst>
          </a:prstGeom>
          <a:gradFill>
            <a:gsLst>
              <a:gs pos="45000">
                <a:schemeClr val="accent6">
                  <a:lumMod val="75000"/>
                </a:schemeClr>
              </a:gs>
              <a:gs pos="100000">
                <a:schemeClr val="bg2">
                  <a:lumMod val="75000"/>
                </a:schemeClr>
              </a:gs>
              <a:gs pos="33000">
                <a:schemeClr val="tx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7D7B6A04-819E-ACD8-942C-61D056965CE3}"/>
              </a:ext>
            </a:extLst>
          </p:cNvPr>
          <p:cNvSpPr txBox="1"/>
          <p:nvPr/>
        </p:nvSpPr>
        <p:spPr>
          <a:xfrm>
            <a:off x="463343" y="3634097"/>
            <a:ext cx="1923500" cy="338554"/>
          </a:xfrm>
          <a:prstGeom prst="rect">
            <a:avLst/>
          </a:prstGeom>
          <a:noFill/>
        </p:spPr>
        <p:txBody>
          <a:bodyPr wrap="square">
            <a:spAutoFit/>
          </a:bodyPr>
          <a:lstStyle/>
          <a:p>
            <a:r>
              <a:rPr lang="en-US" sz="1600" b="1" dirty="0">
                <a:solidFill>
                  <a:schemeClr val="bg1"/>
                </a:solidFill>
                <a:sym typeface="Verdana" panose="020B0604030504040204" pitchFamily="34" charset="0"/>
              </a:rPr>
              <a:t>± 20,000 </a:t>
            </a:r>
            <a:r>
              <a:rPr lang="en-US" sz="1600" b="1" dirty="0" err="1">
                <a:solidFill>
                  <a:schemeClr val="bg1"/>
                </a:solidFill>
                <a:sym typeface="Verdana" panose="020B0604030504040204" pitchFamily="34" charset="0"/>
              </a:rPr>
              <a:t>Aktien</a:t>
            </a:r>
            <a:endParaRPr lang="en-US" sz="1600" b="1" dirty="0">
              <a:solidFill>
                <a:schemeClr val="bg1"/>
              </a:solidFill>
              <a:sym typeface="Verdana" panose="020B0604030504040204" pitchFamily="34" charset="0"/>
            </a:endParaRPr>
          </a:p>
        </p:txBody>
      </p:sp>
      <p:sp>
        <p:nvSpPr>
          <p:cNvPr id="31" name="TextBox 30">
            <a:extLst>
              <a:ext uri="{FF2B5EF4-FFF2-40B4-BE49-F238E27FC236}">
                <a16:creationId xmlns:a16="http://schemas.microsoft.com/office/drawing/2014/main" id="{27B754FC-6FCF-7290-2486-0669433F8398}"/>
              </a:ext>
            </a:extLst>
          </p:cNvPr>
          <p:cNvSpPr txBox="1"/>
          <p:nvPr/>
        </p:nvSpPr>
        <p:spPr>
          <a:xfrm>
            <a:off x="2880066" y="3634097"/>
            <a:ext cx="1849181" cy="338554"/>
          </a:xfrm>
          <a:prstGeom prst="rect">
            <a:avLst/>
          </a:prstGeom>
          <a:noFill/>
        </p:spPr>
        <p:txBody>
          <a:bodyPr wrap="square">
            <a:spAutoFit/>
          </a:bodyPr>
          <a:lstStyle/>
          <a:p>
            <a:r>
              <a:rPr lang="en-US" sz="1600" b="1" dirty="0">
                <a:solidFill>
                  <a:schemeClr val="bg1"/>
                </a:solidFill>
              </a:rPr>
              <a:t>± 2,150 </a:t>
            </a:r>
            <a:r>
              <a:rPr lang="en-US" sz="1600" b="1" dirty="0" err="1">
                <a:solidFill>
                  <a:schemeClr val="bg1"/>
                </a:solidFill>
                <a:sym typeface="Verdana" panose="020B0604030504040204" pitchFamily="34" charset="0"/>
              </a:rPr>
              <a:t>Aktien</a:t>
            </a:r>
            <a:endParaRPr lang="en-US" sz="1600" b="1" dirty="0">
              <a:solidFill>
                <a:schemeClr val="bg1"/>
              </a:solidFill>
            </a:endParaRPr>
          </a:p>
        </p:txBody>
      </p:sp>
      <p:sp>
        <p:nvSpPr>
          <p:cNvPr id="35" name="TextBox 34">
            <a:extLst>
              <a:ext uri="{FF2B5EF4-FFF2-40B4-BE49-F238E27FC236}">
                <a16:creationId xmlns:a16="http://schemas.microsoft.com/office/drawing/2014/main" id="{CA7A8DB5-77AD-D898-3E76-3326B59DDD41}"/>
              </a:ext>
            </a:extLst>
          </p:cNvPr>
          <p:cNvSpPr txBox="1"/>
          <p:nvPr/>
        </p:nvSpPr>
        <p:spPr>
          <a:xfrm>
            <a:off x="5313480" y="3642825"/>
            <a:ext cx="1982219" cy="338554"/>
          </a:xfrm>
          <a:prstGeom prst="rect">
            <a:avLst/>
          </a:prstGeom>
          <a:noFill/>
        </p:spPr>
        <p:txBody>
          <a:bodyPr wrap="square">
            <a:spAutoFit/>
          </a:bodyPr>
          <a:lstStyle/>
          <a:p>
            <a:r>
              <a:rPr lang="en-US" sz="1600" b="1" dirty="0">
                <a:solidFill>
                  <a:schemeClr val="bg1"/>
                </a:solidFill>
              </a:rPr>
              <a:t>± 1,600 </a:t>
            </a:r>
            <a:r>
              <a:rPr lang="en-US" sz="1600" b="1" dirty="0" err="1">
                <a:solidFill>
                  <a:schemeClr val="bg1"/>
                </a:solidFill>
                <a:sym typeface="Verdana" panose="020B0604030504040204" pitchFamily="34" charset="0"/>
              </a:rPr>
              <a:t>Aktien</a:t>
            </a:r>
            <a:endParaRPr lang="en-US" sz="1600" b="1" dirty="0">
              <a:solidFill>
                <a:schemeClr val="bg1"/>
              </a:solidFill>
            </a:endParaRPr>
          </a:p>
        </p:txBody>
      </p:sp>
      <p:sp>
        <p:nvSpPr>
          <p:cNvPr id="39" name="TextBox 38">
            <a:extLst>
              <a:ext uri="{FF2B5EF4-FFF2-40B4-BE49-F238E27FC236}">
                <a16:creationId xmlns:a16="http://schemas.microsoft.com/office/drawing/2014/main" id="{3C5AD92F-9DCE-B4D6-0B08-E6762784DB02}"/>
              </a:ext>
            </a:extLst>
          </p:cNvPr>
          <p:cNvSpPr txBox="1"/>
          <p:nvPr/>
        </p:nvSpPr>
        <p:spPr>
          <a:xfrm>
            <a:off x="9869655" y="3634097"/>
            <a:ext cx="2311884" cy="338554"/>
          </a:xfrm>
          <a:prstGeom prst="rect">
            <a:avLst/>
          </a:prstGeom>
          <a:noFill/>
        </p:spPr>
        <p:txBody>
          <a:bodyPr wrap="square">
            <a:spAutoFit/>
          </a:bodyPr>
          <a:lstStyle/>
          <a:p>
            <a:pPr algn="ctr"/>
            <a:r>
              <a:rPr lang="en-US" sz="1600" b="1" dirty="0">
                <a:solidFill>
                  <a:schemeClr val="bg1"/>
                </a:solidFill>
              </a:rPr>
              <a:t>50 – 70 </a:t>
            </a:r>
            <a:r>
              <a:rPr lang="en-US" sz="1600" b="1" dirty="0" err="1">
                <a:solidFill>
                  <a:schemeClr val="bg1"/>
                </a:solidFill>
                <a:sym typeface="Verdana" panose="020B0604030504040204" pitchFamily="34" charset="0"/>
              </a:rPr>
              <a:t>Aktien</a:t>
            </a:r>
            <a:endParaRPr lang="en-US" sz="1600" b="1" dirty="0">
              <a:solidFill>
                <a:schemeClr val="bg1"/>
              </a:solidFill>
            </a:endParaRPr>
          </a:p>
        </p:txBody>
      </p:sp>
      <p:sp>
        <p:nvSpPr>
          <p:cNvPr id="10" name="TextBox 9">
            <a:extLst>
              <a:ext uri="{FF2B5EF4-FFF2-40B4-BE49-F238E27FC236}">
                <a16:creationId xmlns:a16="http://schemas.microsoft.com/office/drawing/2014/main" id="{2D3764E5-56F1-D0A7-69B1-2A85CEB9CAD2}"/>
              </a:ext>
            </a:extLst>
          </p:cNvPr>
          <p:cNvSpPr txBox="1"/>
          <p:nvPr/>
        </p:nvSpPr>
        <p:spPr>
          <a:xfrm>
            <a:off x="7738890" y="3642159"/>
            <a:ext cx="1982219" cy="338554"/>
          </a:xfrm>
          <a:prstGeom prst="rect">
            <a:avLst/>
          </a:prstGeom>
          <a:noFill/>
        </p:spPr>
        <p:txBody>
          <a:bodyPr wrap="square">
            <a:spAutoFit/>
          </a:bodyPr>
          <a:lstStyle/>
          <a:p>
            <a:r>
              <a:rPr lang="en-US" sz="1600" b="1" dirty="0">
                <a:solidFill>
                  <a:schemeClr val="bg1"/>
                </a:solidFill>
              </a:rPr>
              <a:t>± 1,100 </a:t>
            </a:r>
            <a:r>
              <a:rPr lang="en-US" sz="1600" b="1" dirty="0" err="1">
                <a:solidFill>
                  <a:schemeClr val="bg1"/>
                </a:solidFill>
                <a:sym typeface="Verdana" panose="020B0604030504040204" pitchFamily="34" charset="0"/>
              </a:rPr>
              <a:t>Aktien</a:t>
            </a:r>
            <a:endParaRPr lang="en-US" sz="1600" b="1" dirty="0">
              <a:solidFill>
                <a:schemeClr val="bg1"/>
              </a:solidFill>
            </a:endParaRPr>
          </a:p>
        </p:txBody>
      </p:sp>
      <p:sp>
        <p:nvSpPr>
          <p:cNvPr id="29" name="Text Placeholder 8">
            <a:extLst>
              <a:ext uri="{FF2B5EF4-FFF2-40B4-BE49-F238E27FC236}">
                <a16:creationId xmlns:a16="http://schemas.microsoft.com/office/drawing/2014/main" id="{0B4E9A87-1AB1-3E8E-DC2E-451CB0FA85BC}"/>
              </a:ext>
            </a:extLst>
          </p:cNvPr>
          <p:cNvSpPr txBox="1">
            <a:spLocks/>
          </p:cNvSpPr>
          <p:nvPr/>
        </p:nvSpPr>
        <p:spPr>
          <a:xfrm>
            <a:off x="5027969" y="4326633"/>
            <a:ext cx="2107400" cy="15528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gn="l">
              <a:buFont typeface="Arial" panose="020B0604020202020204" pitchFamily="34" charset="0"/>
              <a:buChar char="•"/>
            </a:pPr>
            <a:r>
              <a:rPr lang="de-DE" dirty="0"/>
              <a:t>UN Global Compact</a:t>
            </a:r>
          </a:p>
          <a:p>
            <a:pPr marL="177800" indent="-177800" algn="l">
              <a:buFont typeface="Arial" panose="020B0604020202020204" pitchFamily="34" charset="0"/>
              <a:buChar char="•"/>
            </a:pPr>
            <a:r>
              <a:rPr lang="de-DE" dirty="0"/>
              <a:t>Kontroversen und Ausschlüsse</a:t>
            </a:r>
          </a:p>
          <a:p>
            <a:pPr marL="177800" indent="-177800" algn="l">
              <a:buFont typeface="Arial" panose="020B0604020202020204" pitchFamily="34" charset="0"/>
              <a:buChar char="•"/>
            </a:pPr>
            <a:r>
              <a:rPr lang="de-DE" dirty="0"/>
              <a:t>&gt; 25. Perzentil des Management-Scores</a:t>
            </a:r>
            <a:endParaRPr lang="en-GB" dirty="0"/>
          </a:p>
        </p:txBody>
      </p:sp>
      <p:sp>
        <p:nvSpPr>
          <p:cNvPr id="37" name="Text Placeholder 8">
            <a:extLst>
              <a:ext uri="{FF2B5EF4-FFF2-40B4-BE49-F238E27FC236}">
                <a16:creationId xmlns:a16="http://schemas.microsoft.com/office/drawing/2014/main" id="{13354525-57E3-30DF-FF2B-0A4B29A2E12F}"/>
              </a:ext>
            </a:extLst>
          </p:cNvPr>
          <p:cNvSpPr txBox="1">
            <a:spLocks/>
          </p:cNvSpPr>
          <p:nvPr/>
        </p:nvSpPr>
        <p:spPr>
          <a:xfrm>
            <a:off x="9852081" y="4668145"/>
            <a:ext cx="2347032" cy="970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defTabSz="914400" rtl="0" eaLnBrk="1" latinLnBrk="0" hangingPunct="1">
              <a:lnSpc>
                <a:spcPct val="100000"/>
              </a:lnSpc>
              <a:spcBef>
                <a:spcPts val="600"/>
              </a:spcBef>
              <a:spcAft>
                <a:spcPts val="0"/>
              </a:spcAft>
              <a:buClr>
                <a:schemeClr val="bg1"/>
              </a:buClr>
              <a:buFont typeface="Arial" panose="020B0604020202020204" pitchFamily="34" charset="0"/>
              <a:buChar char="•"/>
            </a:pPr>
            <a:r>
              <a:rPr lang="de-DE" sz="1400" b="0" kern="1200" noProof="0" dirty="0">
                <a:latin typeface="+mn-lt"/>
                <a:ea typeface="+mn-ea"/>
                <a:cs typeface="+mn-cs"/>
              </a:rPr>
              <a:t>Starke Bilanz</a:t>
            </a:r>
          </a:p>
          <a:p>
            <a:pPr marL="285750" indent="-285750" algn="l" defTabSz="914400" rtl="0" eaLnBrk="1" latinLnBrk="0" hangingPunct="1">
              <a:lnSpc>
                <a:spcPct val="100000"/>
              </a:lnSpc>
              <a:spcBef>
                <a:spcPts val="600"/>
              </a:spcBef>
              <a:spcAft>
                <a:spcPts val="0"/>
              </a:spcAft>
              <a:buClr>
                <a:schemeClr val="bg1"/>
              </a:buClr>
              <a:buFont typeface="Arial" panose="020B0604020202020204" pitchFamily="34" charset="0"/>
              <a:buChar char="•"/>
            </a:pPr>
            <a:r>
              <a:rPr lang="de-DE" sz="1400" b="0" kern="1200" noProof="0" dirty="0">
                <a:latin typeface="+mn-lt"/>
                <a:ea typeface="+mn-ea"/>
                <a:cs typeface="+mn-cs"/>
              </a:rPr>
              <a:t>ESG-Bewertung</a:t>
            </a:r>
          </a:p>
          <a:p>
            <a:pPr marL="285750" indent="-285750" algn="l" defTabSz="914400" rtl="0" eaLnBrk="1" latinLnBrk="0" hangingPunct="1">
              <a:lnSpc>
                <a:spcPct val="100000"/>
              </a:lnSpc>
              <a:spcBef>
                <a:spcPts val="600"/>
              </a:spcBef>
              <a:spcAft>
                <a:spcPts val="0"/>
              </a:spcAft>
              <a:buClr>
                <a:schemeClr val="bg1"/>
              </a:buClr>
              <a:buFont typeface="Arial" panose="020B0604020202020204" pitchFamily="34" charset="0"/>
              <a:buChar char="•"/>
            </a:pPr>
            <a:r>
              <a:rPr lang="de-DE" sz="1400" b="0" kern="1200" noProof="0" dirty="0">
                <a:latin typeface="+mn-lt"/>
                <a:ea typeface="+mn-ea"/>
                <a:cs typeface="+mn-cs"/>
              </a:rPr>
              <a:t>Geschäftsmodell</a:t>
            </a:r>
          </a:p>
          <a:p>
            <a:pPr marL="285750" indent="-285750" algn="l" defTabSz="914400" rtl="0" eaLnBrk="1" latinLnBrk="0" hangingPunct="1">
              <a:lnSpc>
                <a:spcPct val="100000"/>
              </a:lnSpc>
              <a:spcBef>
                <a:spcPts val="600"/>
              </a:spcBef>
              <a:spcAft>
                <a:spcPts val="0"/>
              </a:spcAft>
              <a:buClr>
                <a:schemeClr val="bg1"/>
              </a:buClr>
              <a:buFont typeface="Arial" panose="020B0604020202020204" pitchFamily="34" charset="0"/>
              <a:buChar char="•"/>
            </a:pPr>
            <a:r>
              <a:rPr lang="de-DE" sz="1400" b="0" kern="1200" noProof="0" dirty="0">
                <a:latin typeface="+mn-lt"/>
                <a:ea typeface="+mn-ea"/>
                <a:cs typeface="+mn-cs"/>
              </a:rPr>
              <a:t>Wettbewerbsumfeld</a:t>
            </a:r>
            <a:endParaRPr lang="en-GB" dirty="0"/>
          </a:p>
        </p:txBody>
      </p:sp>
      <p:sp>
        <p:nvSpPr>
          <p:cNvPr id="5" name="TextBox 4">
            <a:extLst>
              <a:ext uri="{FF2B5EF4-FFF2-40B4-BE49-F238E27FC236}">
                <a16:creationId xmlns:a16="http://schemas.microsoft.com/office/drawing/2014/main" id="{A0EF1318-6003-1E72-AFEA-919C02DFC9E1}"/>
              </a:ext>
            </a:extLst>
          </p:cNvPr>
          <p:cNvSpPr txBox="1"/>
          <p:nvPr/>
        </p:nvSpPr>
        <p:spPr>
          <a:xfrm>
            <a:off x="9781734" y="4231219"/>
            <a:ext cx="2409869" cy="307777"/>
          </a:xfrm>
          <a:prstGeom prst="rect">
            <a:avLst/>
          </a:prstGeom>
          <a:solidFill>
            <a:schemeClr val="accent2"/>
          </a:solidFill>
        </p:spPr>
        <p:txBody>
          <a:bodyPr wrap="square">
            <a:spAutoFit/>
          </a:bodyPr>
          <a:lstStyle/>
          <a:p>
            <a:pPr algn="ctr">
              <a:buClr>
                <a:schemeClr val="bg1"/>
              </a:buClr>
            </a:pPr>
            <a:r>
              <a:rPr lang="en-GB" sz="1400" b="1" u="none" noProof="0" dirty="0" err="1">
                <a:latin typeface="+mn-lt"/>
              </a:rPr>
              <a:t>Fundamentale</a:t>
            </a:r>
            <a:r>
              <a:rPr lang="en-GB" sz="1400" b="1" u="none" noProof="0" dirty="0">
                <a:latin typeface="+mn-lt"/>
              </a:rPr>
              <a:t> Analyse</a:t>
            </a:r>
          </a:p>
        </p:txBody>
      </p:sp>
      <p:sp>
        <p:nvSpPr>
          <p:cNvPr id="17" name="Text Placeholder 8">
            <a:extLst>
              <a:ext uri="{FF2B5EF4-FFF2-40B4-BE49-F238E27FC236}">
                <a16:creationId xmlns:a16="http://schemas.microsoft.com/office/drawing/2014/main" id="{52F8240A-B6A5-D88A-D0AC-F0E7E28DE8F6}"/>
              </a:ext>
            </a:extLst>
          </p:cNvPr>
          <p:cNvSpPr txBox="1">
            <a:spLocks/>
          </p:cNvSpPr>
          <p:nvPr/>
        </p:nvSpPr>
        <p:spPr>
          <a:xfrm>
            <a:off x="7491373" y="4437812"/>
            <a:ext cx="2096820" cy="15528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gn="l">
              <a:buFont typeface="Arial" panose="020B0604020202020204" pitchFamily="34" charset="0"/>
              <a:buChar char="•"/>
            </a:pPr>
            <a:r>
              <a:rPr lang="en-GB" dirty="0" err="1"/>
              <a:t>Dividendenrendite</a:t>
            </a:r>
            <a:r>
              <a:rPr lang="en-GB" dirty="0"/>
              <a:t> &gt; 0</a:t>
            </a:r>
          </a:p>
          <a:p>
            <a:pPr marL="177800" indent="-177800" algn="l">
              <a:buFont typeface="Arial" panose="020B0604020202020204" pitchFamily="34" charset="0"/>
              <a:buChar char="•"/>
            </a:pPr>
            <a:r>
              <a:rPr lang="en-GB" dirty="0"/>
              <a:t>Positives </a:t>
            </a:r>
            <a:r>
              <a:rPr lang="en-GB" dirty="0" err="1"/>
              <a:t>Dividendenwachstum</a:t>
            </a:r>
            <a:endParaRPr lang="en-GB" dirty="0">
              <a:solidFill>
                <a:srgbClr val="FF0000"/>
              </a:solidFill>
            </a:endParaRPr>
          </a:p>
        </p:txBody>
      </p:sp>
      <p:sp>
        <p:nvSpPr>
          <p:cNvPr id="19" name="Text Placeholder 8">
            <a:extLst>
              <a:ext uri="{FF2B5EF4-FFF2-40B4-BE49-F238E27FC236}">
                <a16:creationId xmlns:a16="http://schemas.microsoft.com/office/drawing/2014/main" id="{B812D898-8379-98FA-C62F-9CF7799559C9}"/>
              </a:ext>
            </a:extLst>
          </p:cNvPr>
          <p:cNvSpPr txBox="1">
            <a:spLocks/>
          </p:cNvSpPr>
          <p:nvPr/>
        </p:nvSpPr>
        <p:spPr>
          <a:xfrm>
            <a:off x="2677692" y="4346894"/>
            <a:ext cx="2214018" cy="15528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gn="l">
              <a:buFont typeface="Arial" panose="020B0604020202020204" pitchFamily="34" charset="0"/>
              <a:buChar char="•"/>
            </a:pPr>
            <a:r>
              <a:rPr lang="en-GB" dirty="0">
                <a:solidFill>
                  <a:schemeClr val="tx1"/>
                </a:solidFill>
              </a:rPr>
              <a:t>&gt; 1 </a:t>
            </a:r>
            <a:r>
              <a:rPr lang="en-GB" dirty="0" err="1">
                <a:solidFill>
                  <a:schemeClr val="tx1"/>
                </a:solidFill>
              </a:rPr>
              <a:t>Milliarde</a:t>
            </a:r>
            <a:r>
              <a:rPr lang="en-GB" dirty="0">
                <a:solidFill>
                  <a:schemeClr val="tx1"/>
                </a:solidFill>
              </a:rPr>
              <a:t> US-Dollar </a:t>
            </a:r>
            <a:r>
              <a:rPr lang="en-GB" dirty="0" err="1">
                <a:solidFill>
                  <a:schemeClr val="tx1"/>
                </a:solidFill>
              </a:rPr>
              <a:t>Marktkapitalisierung</a:t>
            </a:r>
            <a:endParaRPr lang="en-GB" dirty="0">
              <a:solidFill>
                <a:srgbClr val="FF0000"/>
              </a:solidFill>
            </a:endParaRPr>
          </a:p>
        </p:txBody>
      </p:sp>
      <p:sp>
        <p:nvSpPr>
          <p:cNvPr id="20" name="Text Placeholder 8">
            <a:extLst>
              <a:ext uri="{FF2B5EF4-FFF2-40B4-BE49-F238E27FC236}">
                <a16:creationId xmlns:a16="http://schemas.microsoft.com/office/drawing/2014/main" id="{D7AD0827-0E29-EF99-77E6-15402B535568}"/>
              </a:ext>
            </a:extLst>
          </p:cNvPr>
          <p:cNvSpPr txBox="1">
            <a:spLocks/>
          </p:cNvSpPr>
          <p:nvPr/>
        </p:nvSpPr>
        <p:spPr>
          <a:xfrm>
            <a:off x="267212" y="4347225"/>
            <a:ext cx="2292273" cy="15528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gn="l">
              <a:buFont typeface="Arial" panose="020B0604020202020204" pitchFamily="34" charset="0"/>
              <a:buChar char="•"/>
            </a:pPr>
            <a:r>
              <a:rPr lang="en-GB" dirty="0" err="1">
                <a:solidFill>
                  <a:schemeClr val="tx1"/>
                </a:solidFill>
              </a:rPr>
              <a:t>Stammaktien</a:t>
            </a:r>
            <a:endParaRPr lang="en-GB" dirty="0">
              <a:solidFill>
                <a:schemeClr val="tx1"/>
              </a:solidFill>
            </a:endParaRPr>
          </a:p>
          <a:p>
            <a:pPr marL="177800" indent="-177800" algn="l">
              <a:buFont typeface="Arial" panose="020B0604020202020204" pitchFamily="34" charset="0"/>
              <a:buChar char="•"/>
            </a:pPr>
            <a:r>
              <a:rPr lang="de-DE" dirty="0">
                <a:solidFill>
                  <a:schemeClr val="tx1"/>
                </a:solidFill>
              </a:rPr>
              <a:t>Unternehmen mit Sitz in den USA</a:t>
            </a:r>
            <a:endParaRPr lang="en-GB" dirty="0">
              <a:solidFill>
                <a:srgbClr val="FF0000"/>
              </a:solidFill>
            </a:endParaRPr>
          </a:p>
        </p:txBody>
      </p:sp>
      <p:sp>
        <p:nvSpPr>
          <p:cNvPr id="2" name="Footer Placeholder 1">
            <a:extLst>
              <a:ext uri="{FF2B5EF4-FFF2-40B4-BE49-F238E27FC236}">
                <a16:creationId xmlns:a16="http://schemas.microsoft.com/office/drawing/2014/main" id="{35DD252C-A8D9-CF32-185D-37CE40E2D845}"/>
              </a:ext>
            </a:extLst>
          </p:cNvPr>
          <p:cNvSpPr>
            <a:spLocks noGrp="1"/>
          </p:cNvSpPr>
          <p:nvPr>
            <p:ph type="ftr" sz="quarter" idx="54"/>
          </p:nvPr>
        </p:nvSpPr>
        <p:spPr/>
        <p:txBody>
          <a:bodyPr/>
          <a:lstStyle/>
          <a:p>
            <a:pPr algn="r"/>
            <a:r>
              <a:rPr lang="en-GB" dirty="0"/>
              <a:t>Marketing </a:t>
            </a:r>
            <a:r>
              <a:rPr lang="en-GB" dirty="0" err="1"/>
              <a:t>Dokument</a:t>
            </a:r>
            <a:endParaRPr lang="en-GB" dirty="0"/>
          </a:p>
        </p:txBody>
      </p:sp>
    </p:spTree>
    <p:extLst>
      <p:ext uri="{BB962C8B-B14F-4D97-AF65-F5344CB8AC3E}">
        <p14:creationId xmlns:p14="http://schemas.microsoft.com/office/powerpoint/2010/main" val="1252382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canyon&#10;&#10;Description automatically generated">
            <a:extLst>
              <a:ext uri="{FF2B5EF4-FFF2-40B4-BE49-F238E27FC236}">
                <a16:creationId xmlns:a16="http://schemas.microsoft.com/office/drawing/2014/main" id="{40679F27-0910-42FF-7FBF-D705B6C87DE4}"/>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a:stretch/>
        </p:blipFill>
        <p:spPr>
          <a:xfrm>
            <a:off x="0" y="0"/>
            <a:ext cx="3807474" cy="6858000"/>
          </a:xfrm>
        </p:spPr>
      </p:pic>
      <p:sp>
        <p:nvSpPr>
          <p:cNvPr id="10" name="Text Placeholder 9">
            <a:extLst>
              <a:ext uri="{FF2B5EF4-FFF2-40B4-BE49-F238E27FC236}">
                <a16:creationId xmlns:a16="http://schemas.microsoft.com/office/drawing/2014/main" id="{847C0E8A-5A26-1F73-91A5-7F2C64C1CC41}"/>
              </a:ext>
            </a:extLst>
          </p:cNvPr>
          <p:cNvSpPr>
            <a:spLocks noGrp="1"/>
          </p:cNvSpPr>
          <p:nvPr>
            <p:ph type="body" sz="quarter" idx="18"/>
          </p:nvPr>
        </p:nvSpPr>
        <p:spPr/>
        <p:txBody>
          <a:bodyPr/>
          <a:lstStyle/>
          <a:p>
            <a:endParaRPr lang="en-US"/>
          </a:p>
        </p:txBody>
      </p:sp>
      <p:sp>
        <p:nvSpPr>
          <p:cNvPr id="11" name="Date Placeholder 10">
            <a:extLst>
              <a:ext uri="{FF2B5EF4-FFF2-40B4-BE49-F238E27FC236}">
                <a16:creationId xmlns:a16="http://schemas.microsoft.com/office/drawing/2014/main" id="{DB2E3FA3-8469-2769-B940-2172A7DB715D}"/>
              </a:ext>
            </a:extLst>
          </p:cNvPr>
          <p:cNvSpPr>
            <a:spLocks noGrp="1"/>
          </p:cNvSpPr>
          <p:nvPr>
            <p:ph type="dt" sz="half" idx="23"/>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12" name="Footer Placeholder 11">
            <a:extLst>
              <a:ext uri="{FF2B5EF4-FFF2-40B4-BE49-F238E27FC236}">
                <a16:creationId xmlns:a16="http://schemas.microsoft.com/office/drawing/2014/main" id="{0BB33FD4-A8B9-130F-B52F-2855AEA05CA5}"/>
              </a:ext>
            </a:extLst>
          </p:cNvPr>
          <p:cNvSpPr>
            <a:spLocks noGrp="1"/>
          </p:cNvSpPr>
          <p:nvPr>
            <p:ph type="ftr" sz="quarter" idx="24"/>
          </p:nvPr>
        </p:nvSpPr>
        <p:spPr/>
        <p:txBody>
          <a:bodyPr/>
          <a:lstStyle/>
          <a:p>
            <a:pPr algn="r"/>
            <a:r>
              <a:rPr lang="en-GB" dirty="0"/>
              <a:t>Marketing </a:t>
            </a:r>
            <a:r>
              <a:rPr lang="en-GB" dirty="0" err="1"/>
              <a:t>Dokument</a:t>
            </a:r>
            <a:endParaRPr lang="en-GB" dirty="0"/>
          </a:p>
        </p:txBody>
      </p:sp>
      <p:sp>
        <p:nvSpPr>
          <p:cNvPr id="13" name="Slide Number Placeholder 12">
            <a:extLst>
              <a:ext uri="{FF2B5EF4-FFF2-40B4-BE49-F238E27FC236}">
                <a16:creationId xmlns:a16="http://schemas.microsoft.com/office/drawing/2014/main" id="{786D0329-B4EE-F179-F65F-E5E06779F6CD}"/>
              </a:ext>
            </a:extLst>
          </p:cNvPr>
          <p:cNvSpPr>
            <a:spLocks noGrp="1"/>
          </p:cNvSpPr>
          <p:nvPr>
            <p:ph type="sldNum" sz="quarter" idx="25"/>
          </p:nvPr>
        </p:nvSpPr>
        <p:spPr/>
        <p:txBody>
          <a:bodyPr/>
          <a:lstStyle/>
          <a:p>
            <a:fld id="{24DB0E8F-62D4-6F41-B962-167F75469561}" type="slidenum">
              <a:rPr lang="en-GB" smtClean="0"/>
              <a:pPr/>
              <a:t>17</a:t>
            </a:fld>
            <a:endParaRPr lang="en-GB" dirty="0"/>
          </a:p>
        </p:txBody>
      </p:sp>
      <p:sp>
        <p:nvSpPr>
          <p:cNvPr id="14" name="Text Placeholder 13">
            <a:extLst>
              <a:ext uri="{FF2B5EF4-FFF2-40B4-BE49-F238E27FC236}">
                <a16:creationId xmlns:a16="http://schemas.microsoft.com/office/drawing/2014/main" id="{5CDF093D-7D8B-906A-3A35-A9C12A4C3275}"/>
              </a:ext>
            </a:extLst>
          </p:cNvPr>
          <p:cNvSpPr>
            <a:spLocks noGrp="1"/>
          </p:cNvSpPr>
          <p:nvPr>
            <p:ph type="body" sz="quarter" idx="26"/>
          </p:nvPr>
        </p:nvSpPr>
        <p:spPr/>
        <p:txBody>
          <a:bodyPr/>
          <a:lstStyle/>
          <a:p>
            <a:endParaRPr lang="en-US"/>
          </a:p>
        </p:txBody>
      </p:sp>
      <p:sp>
        <p:nvSpPr>
          <p:cNvPr id="36" name="TextBox 8">
            <a:extLst>
              <a:ext uri="{FF2B5EF4-FFF2-40B4-BE49-F238E27FC236}">
                <a16:creationId xmlns:a16="http://schemas.microsoft.com/office/drawing/2014/main" id="{58DCAE44-552A-D379-C65D-8D221B76311D}"/>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15" name="Tijdelijke aanduiding voor tekst 5">
            <a:extLst>
              <a:ext uri="{FF2B5EF4-FFF2-40B4-BE49-F238E27FC236}">
                <a16:creationId xmlns:a16="http://schemas.microsoft.com/office/drawing/2014/main" id="{DDE14A7E-3386-6150-E443-164D8F38CD87}"/>
              </a:ext>
            </a:extLst>
          </p:cNvPr>
          <p:cNvSpPr>
            <a:spLocks noGrp="1"/>
          </p:cNvSpPr>
          <p:nvPr>
            <p:ph type="body" sz="quarter" idx="12"/>
          </p:nvPr>
        </p:nvSpPr>
        <p:spPr>
          <a:xfrm>
            <a:off x="0" y="3013075"/>
            <a:ext cx="3807474" cy="625475"/>
          </a:xfrm>
        </p:spPr>
        <p:txBody>
          <a:bodyPr/>
          <a:lstStyle/>
          <a:p>
            <a:r>
              <a:rPr lang="nl-BE" dirty="0" err="1"/>
              <a:t>Nachhaltigkeits</a:t>
            </a:r>
            <a:r>
              <a:rPr lang="nl-BE" dirty="0"/>
              <a:t>- Screening</a:t>
            </a:r>
          </a:p>
          <a:p>
            <a:endParaRPr lang="nl-BE" dirty="0"/>
          </a:p>
        </p:txBody>
      </p:sp>
      <p:sp>
        <p:nvSpPr>
          <p:cNvPr id="16" name="Tijdelijke aanduiding voor tekst 6">
            <a:extLst>
              <a:ext uri="{FF2B5EF4-FFF2-40B4-BE49-F238E27FC236}">
                <a16:creationId xmlns:a16="http://schemas.microsoft.com/office/drawing/2014/main" id="{6B7ED230-C0C5-2F42-1D9F-26085FD1A9AB}"/>
              </a:ext>
            </a:extLst>
          </p:cNvPr>
          <p:cNvSpPr>
            <a:spLocks noGrp="1"/>
          </p:cNvSpPr>
          <p:nvPr>
            <p:ph type="body" sz="quarter" idx="13"/>
          </p:nvPr>
        </p:nvSpPr>
        <p:spPr>
          <a:xfrm>
            <a:off x="269875" y="3900631"/>
            <a:ext cx="3098800" cy="625475"/>
          </a:xfrm>
        </p:spPr>
        <p:txBody>
          <a:bodyPr/>
          <a:lstStyle/>
          <a:p>
            <a:r>
              <a:rPr lang="nl-NL" dirty="0"/>
              <a:t> </a:t>
            </a:r>
          </a:p>
        </p:txBody>
      </p:sp>
      <p:pic>
        <p:nvPicPr>
          <p:cNvPr id="17" name="Picture Placeholder 10" descr="A white number on a black background&#10;&#10;Description automatically generated">
            <a:extLst>
              <a:ext uri="{FF2B5EF4-FFF2-40B4-BE49-F238E27FC236}">
                <a16:creationId xmlns:a16="http://schemas.microsoft.com/office/drawing/2014/main" id="{A66A33E2-8355-5DDD-2DDA-C2426BBEB313}"/>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327600" y="2043113"/>
            <a:ext cx="828000" cy="828000"/>
          </a:xfrm>
        </p:spPr>
      </p:pic>
      <p:sp>
        <p:nvSpPr>
          <p:cNvPr id="18" name="Tijdelijke aanduiding voor tekst 16">
            <a:extLst>
              <a:ext uri="{FF2B5EF4-FFF2-40B4-BE49-F238E27FC236}">
                <a16:creationId xmlns:a16="http://schemas.microsoft.com/office/drawing/2014/main" id="{5697F5D1-514E-1340-4EF2-D5FB90314A87}"/>
              </a:ext>
            </a:extLst>
          </p:cNvPr>
          <p:cNvSpPr txBox="1">
            <a:spLocks/>
          </p:cNvSpPr>
          <p:nvPr/>
        </p:nvSpPr>
        <p:spPr>
          <a:xfrm>
            <a:off x="4968010" y="625644"/>
            <a:ext cx="6153664" cy="447675"/>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Unser </a:t>
            </a:r>
            <a:r>
              <a:rPr lang="en-GB" dirty="0" err="1"/>
              <a:t>Nachhaltigkeits</a:t>
            </a:r>
            <a:r>
              <a:rPr lang="en-GB" dirty="0"/>
              <a:t>-Screening</a:t>
            </a:r>
          </a:p>
          <a:p>
            <a:endParaRPr lang="en-GB" dirty="0"/>
          </a:p>
        </p:txBody>
      </p:sp>
      <p:sp>
        <p:nvSpPr>
          <p:cNvPr id="19" name="TextBox 18">
            <a:extLst>
              <a:ext uri="{FF2B5EF4-FFF2-40B4-BE49-F238E27FC236}">
                <a16:creationId xmlns:a16="http://schemas.microsoft.com/office/drawing/2014/main" id="{4DE7FDFC-DBEC-C114-15FE-807E4E799129}"/>
              </a:ext>
            </a:extLst>
          </p:cNvPr>
          <p:cNvSpPr txBox="1"/>
          <p:nvPr/>
        </p:nvSpPr>
        <p:spPr>
          <a:xfrm>
            <a:off x="4921878" y="1828274"/>
            <a:ext cx="6316987" cy="215444"/>
          </a:xfrm>
          <a:prstGeom prst="rect">
            <a:avLst/>
          </a:prstGeom>
          <a:noFill/>
        </p:spPr>
        <p:txBody>
          <a:bodyPr wrap="square" lIns="0" tIns="0" rIns="0" bIns="0" rtlCol="0">
            <a:spAutoFit/>
          </a:bodyPr>
          <a:lstStyle/>
          <a:p>
            <a:pPr algn="ctr">
              <a:defRPr/>
            </a:pPr>
            <a:r>
              <a:rPr lang="en-GB" sz="1400" b="1" dirty="0" err="1">
                <a:solidFill>
                  <a:schemeClr val="bg2"/>
                </a:solidFill>
              </a:rPr>
              <a:t>Basierend</a:t>
            </a:r>
            <a:r>
              <a:rPr lang="en-GB" sz="1400" b="1" dirty="0">
                <a:solidFill>
                  <a:schemeClr val="bg2"/>
                </a:solidFill>
              </a:rPr>
              <a:t> auf 3 </a:t>
            </a:r>
            <a:r>
              <a:rPr lang="en-GB" sz="1400" b="1" dirty="0" err="1">
                <a:solidFill>
                  <a:schemeClr val="bg2"/>
                </a:solidFill>
              </a:rPr>
              <a:t>Säulen</a:t>
            </a:r>
            <a:endParaRPr lang="en-GB" sz="1400" b="1" dirty="0">
              <a:solidFill>
                <a:schemeClr val="bg2"/>
              </a:solidFill>
            </a:endParaRPr>
          </a:p>
        </p:txBody>
      </p:sp>
      <p:sp>
        <p:nvSpPr>
          <p:cNvPr id="23" name="TextBox 22">
            <a:extLst>
              <a:ext uri="{FF2B5EF4-FFF2-40B4-BE49-F238E27FC236}">
                <a16:creationId xmlns:a16="http://schemas.microsoft.com/office/drawing/2014/main" id="{A3BFE10C-C04A-F30F-E5B5-2629F906703E}"/>
              </a:ext>
            </a:extLst>
          </p:cNvPr>
          <p:cNvSpPr txBox="1"/>
          <p:nvPr/>
        </p:nvSpPr>
        <p:spPr>
          <a:xfrm>
            <a:off x="4921878" y="2764461"/>
            <a:ext cx="1990294" cy="480131"/>
          </a:xfrm>
          <a:prstGeom prst="rect">
            <a:avLst/>
          </a:prstGeom>
          <a:noFill/>
        </p:spPr>
        <p:txBody>
          <a:bodyPr wrap="square" lIns="0" rIns="0" rtlCol="0">
            <a:spAutoFit/>
          </a:bodyPr>
          <a:lstStyle/>
          <a:p>
            <a:pPr>
              <a:lnSpc>
                <a:spcPct val="90000"/>
              </a:lnSpc>
              <a:defRPr/>
            </a:pPr>
            <a:r>
              <a:rPr lang="fr-FR" sz="1400" b="1" dirty="0"/>
              <a:t>Normatives </a:t>
            </a:r>
          </a:p>
          <a:p>
            <a:pPr>
              <a:lnSpc>
                <a:spcPct val="90000"/>
              </a:lnSpc>
              <a:defRPr/>
            </a:pPr>
            <a:r>
              <a:rPr lang="fr-FR" sz="1400" b="1" dirty="0"/>
              <a:t>ESG-Screening</a:t>
            </a:r>
            <a:endParaRPr lang="en-US" sz="1400" b="1" dirty="0"/>
          </a:p>
        </p:txBody>
      </p:sp>
      <p:sp>
        <p:nvSpPr>
          <p:cNvPr id="34" name="Tijdelijke aanduiding voor tekst 2">
            <a:extLst>
              <a:ext uri="{FF2B5EF4-FFF2-40B4-BE49-F238E27FC236}">
                <a16:creationId xmlns:a16="http://schemas.microsoft.com/office/drawing/2014/main" id="{3B40FC89-56C9-C623-FD5A-EC3468F79EBD}"/>
              </a:ext>
            </a:extLst>
          </p:cNvPr>
          <p:cNvSpPr txBox="1">
            <a:spLocks/>
          </p:cNvSpPr>
          <p:nvPr/>
        </p:nvSpPr>
        <p:spPr>
          <a:xfrm>
            <a:off x="9360000" y="3612303"/>
            <a:ext cx="1877745" cy="1878978"/>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e-DE" sz="1200" dirty="0">
                <a:latin typeface="+mn-lt"/>
              </a:rPr>
              <a:t>Ausschluss der 25 % Unternehmen mit der schlechtesten ESG-Punktzahl pro Sektor</a:t>
            </a:r>
          </a:p>
        </p:txBody>
      </p:sp>
      <p:sp>
        <p:nvSpPr>
          <p:cNvPr id="35" name="Tijdelijke aanduiding voor tekst 2">
            <a:extLst>
              <a:ext uri="{FF2B5EF4-FFF2-40B4-BE49-F238E27FC236}">
                <a16:creationId xmlns:a16="http://schemas.microsoft.com/office/drawing/2014/main" id="{6DDD5B8C-6F42-EE6C-2ED3-5AD5EA0CAECB}"/>
              </a:ext>
            </a:extLst>
          </p:cNvPr>
          <p:cNvSpPr txBox="1">
            <a:spLocks/>
          </p:cNvSpPr>
          <p:nvPr/>
        </p:nvSpPr>
        <p:spPr>
          <a:xfrm>
            <a:off x="7127520" y="3612303"/>
            <a:ext cx="1891724" cy="2694897"/>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e-DE" sz="1200" dirty="0">
                <a:latin typeface="+mn-lt"/>
              </a:rPr>
              <a:t>Ausschluss von Unternehmen mit Kontroversen der Stufe 5</a:t>
            </a:r>
          </a:p>
          <a:p>
            <a:pPr>
              <a:defRPr/>
            </a:pPr>
            <a:r>
              <a:rPr lang="de-DE" sz="1200" dirty="0">
                <a:latin typeface="+mn-lt"/>
              </a:rPr>
              <a:t>Kontroversen der Stufe 4 werden in der </a:t>
            </a:r>
            <a:r>
              <a:rPr lang="de-DE" sz="1200" dirty="0" err="1">
                <a:latin typeface="+mn-lt"/>
              </a:rPr>
              <a:t>Responsible</a:t>
            </a:r>
            <a:r>
              <a:rPr lang="de-DE" sz="1200" dirty="0">
                <a:latin typeface="+mn-lt"/>
              </a:rPr>
              <a:t> Investment Steering Group besprochen</a:t>
            </a:r>
          </a:p>
          <a:p>
            <a:pPr>
              <a:defRPr/>
            </a:pPr>
            <a:r>
              <a:rPr lang="de-DE" sz="1200" dirty="0">
                <a:latin typeface="+mn-lt"/>
              </a:rPr>
              <a:t>Formeller Ausschluss von Rüstungsunternehmen, Tabakunternehmen, Glücksspielunternehmen, </a:t>
            </a:r>
            <a:r>
              <a:rPr lang="de-DE" sz="1200" dirty="0" err="1">
                <a:latin typeface="+mn-lt"/>
              </a:rPr>
              <a:t>Pornografieunternehmen</a:t>
            </a:r>
            <a:r>
              <a:rPr lang="de-DE" sz="1200" dirty="0">
                <a:latin typeface="+mn-lt"/>
              </a:rPr>
              <a:t> usw.</a:t>
            </a:r>
            <a:endParaRPr lang="en-GB" sz="1200" dirty="0">
              <a:latin typeface="+mn-lt"/>
            </a:endParaRPr>
          </a:p>
        </p:txBody>
      </p:sp>
      <p:cxnSp>
        <p:nvCxnSpPr>
          <p:cNvPr id="37" name="Straight Connector 36">
            <a:extLst>
              <a:ext uri="{FF2B5EF4-FFF2-40B4-BE49-F238E27FC236}">
                <a16:creationId xmlns:a16="http://schemas.microsoft.com/office/drawing/2014/main" id="{42B178C3-5540-5E0F-ACDE-0F01024E4420}"/>
              </a:ext>
            </a:extLst>
          </p:cNvPr>
          <p:cNvCxnSpPr>
            <a:cxnSpLocks/>
          </p:cNvCxnSpPr>
          <p:nvPr/>
        </p:nvCxnSpPr>
        <p:spPr>
          <a:xfrm>
            <a:off x="4908550" y="3446923"/>
            <a:ext cx="18777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327B0F8-B818-2E9D-2BFF-FC413A3D4794}"/>
              </a:ext>
            </a:extLst>
          </p:cNvPr>
          <p:cNvSpPr txBox="1"/>
          <p:nvPr/>
        </p:nvSpPr>
        <p:spPr>
          <a:xfrm>
            <a:off x="9361121" y="2764461"/>
            <a:ext cx="1963120" cy="480131"/>
          </a:xfrm>
          <a:prstGeom prst="rect">
            <a:avLst/>
          </a:prstGeom>
          <a:noFill/>
        </p:spPr>
        <p:txBody>
          <a:bodyPr wrap="square" lIns="0" rIns="0" rtlCol="0">
            <a:spAutoFit/>
          </a:bodyPr>
          <a:lstStyle/>
          <a:p>
            <a:pPr>
              <a:lnSpc>
                <a:spcPct val="90000"/>
              </a:lnSpc>
              <a:defRPr/>
            </a:pPr>
            <a:r>
              <a:rPr lang="en-GB" sz="1400" b="1" dirty="0" err="1"/>
              <a:t>Quantitativen</a:t>
            </a:r>
            <a:r>
              <a:rPr lang="en-GB" sz="1400" b="1" dirty="0"/>
              <a:t> „Best-in-Class“-Ansatz</a:t>
            </a:r>
          </a:p>
        </p:txBody>
      </p:sp>
      <p:cxnSp>
        <p:nvCxnSpPr>
          <p:cNvPr id="39" name="Straight Connector 38">
            <a:extLst>
              <a:ext uri="{FF2B5EF4-FFF2-40B4-BE49-F238E27FC236}">
                <a16:creationId xmlns:a16="http://schemas.microsoft.com/office/drawing/2014/main" id="{CBAD4AEF-F656-DE5B-75D7-8C672F3EAF23}"/>
              </a:ext>
            </a:extLst>
          </p:cNvPr>
          <p:cNvCxnSpPr>
            <a:cxnSpLocks/>
          </p:cNvCxnSpPr>
          <p:nvPr/>
        </p:nvCxnSpPr>
        <p:spPr>
          <a:xfrm>
            <a:off x="7141499" y="3446923"/>
            <a:ext cx="18777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81BBD4-7E09-53F8-02C3-D28F4E710124}"/>
              </a:ext>
            </a:extLst>
          </p:cNvPr>
          <p:cNvCxnSpPr>
            <a:cxnSpLocks/>
          </p:cNvCxnSpPr>
          <p:nvPr/>
        </p:nvCxnSpPr>
        <p:spPr>
          <a:xfrm>
            <a:off x="9361121" y="3446923"/>
            <a:ext cx="18777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8CE05D6-2CAB-3A2A-8977-A214E3ABC37D}"/>
              </a:ext>
            </a:extLst>
          </p:cNvPr>
          <p:cNvCxnSpPr>
            <a:cxnSpLocks/>
          </p:cNvCxnSpPr>
          <p:nvPr/>
        </p:nvCxnSpPr>
        <p:spPr>
          <a:xfrm>
            <a:off x="4921877" y="2319525"/>
            <a:ext cx="63169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ijdelijke aanduiding voor tekst 2">
            <a:extLst>
              <a:ext uri="{FF2B5EF4-FFF2-40B4-BE49-F238E27FC236}">
                <a16:creationId xmlns:a16="http://schemas.microsoft.com/office/drawing/2014/main" id="{65E879EB-0AFD-1A95-E43B-4D1834F4773B}"/>
              </a:ext>
            </a:extLst>
          </p:cNvPr>
          <p:cNvSpPr txBox="1">
            <a:spLocks/>
          </p:cNvSpPr>
          <p:nvPr/>
        </p:nvSpPr>
        <p:spPr>
          <a:xfrm>
            <a:off x="4921877" y="3611602"/>
            <a:ext cx="1877745" cy="1897193"/>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e-DE" sz="1200" dirty="0">
                <a:latin typeface="+mn-lt"/>
              </a:rPr>
              <a:t>UN Global Compact-Prinzipien</a:t>
            </a:r>
          </a:p>
          <a:p>
            <a:pPr>
              <a:defRPr/>
            </a:pPr>
            <a:r>
              <a:rPr lang="de-DE" sz="1200" dirty="0">
                <a:latin typeface="+mn-lt"/>
              </a:rPr>
              <a:t>Ausschluss von nicht konformen Unternehmen</a:t>
            </a:r>
            <a:endParaRPr lang="fr-FR" sz="1200" dirty="0">
              <a:latin typeface="+mn-lt"/>
            </a:endParaRPr>
          </a:p>
        </p:txBody>
      </p:sp>
      <p:sp>
        <p:nvSpPr>
          <p:cNvPr id="43" name="TextBox 42">
            <a:extLst>
              <a:ext uri="{FF2B5EF4-FFF2-40B4-BE49-F238E27FC236}">
                <a16:creationId xmlns:a16="http://schemas.microsoft.com/office/drawing/2014/main" id="{ECC3C978-AF21-B1E5-8C04-3273F14E981B}"/>
              </a:ext>
            </a:extLst>
          </p:cNvPr>
          <p:cNvSpPr txBox="1"/>
          <p:nvPr/>
        </p:nvSpPr>
        <p:spPr>
          <a:xfrm>
            <a:off x="7127520" y="2764461"/>
            <a:ext cx="1990294" cy="480131"/>
          </a:xfrm>
          <a:prstGeom prst="rect">
            <a:avLst/>
          </a:prstGeom>
          <a:noFill/>
        </p:spPr>
        <p:txBody>
          <a:bodyPr wrap="square" lIns="0" rIns="0" rtlCol="0">
            <a:spAutoFit/>
          </a:bodyPr>
          <a:lstStyle/>
          <a:p>
            <a:pPr>
              <a:lnSpc>
                <a:spcPct val="90000"/>
              </a:lnSpc>
              <a:defRPr/>
            </a:pPr>
            <a:r>
              <a:rPr lang="en-GB" sz="1400" b="1" dirty="0" err="1"/>
              <a:t>Kontroversen</a:t>
            </a:r>
            <a:r>
              <a:rPr lang="en-GB" sz="1400" b="1" dirty="0"/>
              <a:t> und </a:t>
            </a:r>
            <a:r>
              <a:rPr lang="en-GB" sz="1400" b="1" dirty="0" err="1"/>
              <a:t>Ausschlüsse</a:t>
            </a:r>
            <a:endParaRPr lang="en-GB" sz="1400" b="1" dirty="0"/>
          </a:p>
        </p:txBody>
      </p:sp>
      <p:grpSp>
        <p:nvGrpSpPr>
          <p:cNvPr id="44" name="Groep 2">
            <a:extLst>
              <a:ext uri="{FF2B5EF4-FFF2-40B4-BE49-F238E27FC236}">
                <a16:creationId xmlns:a16="http://schemas.microsoft.com/office/drawing/2014/main" id="{B00272E4-8F13-5829-AEC4-9ABA8D9067EA}"/>
              </a:ext>
            </a:extLst>
          </p:cNvPr>
          <p:cNvGrpSpPr/>
          <p:nvPr/>
        </p:nvGrpSpPr>
        <p:grpSpPr>
          <a:xfrm>
            <a:off x="7898488" y="2142392"/>
            <a:ext cx="360000" cy="360000"/>
            <a:chOff x="7936982" y="3239141"/>
            <a:chExt cx="360000" cy="360000"/>
          </a:xfrm>
        </p:grpSpPr>
        <p:sp>
          <p:nvSpPr>
            <p:cNvPr id="45" name="Ovaal 3">
              <a:extLst>
                <a:ext uri="{FF2B5EF4-FFF2-40B4-BE49-F238E27FC236}">
                  <a16:creationId xmlns:a16="http://schemas.microsoft.com/office/drawing/2014/main" id="{D65B72A0-1C66-99E4-DBF3-27E05FFBFA39}"/>
                </a:ext>
              </a:extLst>
            </p:cNvPr>
            <p:cNvSpPr>
              <a:spLocks noChangeAspect="1"/>
            </p:cNvSpPr>
            <p:nvPr/>
          </p:nvSpPr>
          <p:spPr>
            <a:xfrm>
              <a:off x="7956272" y="3250714"/>
              <a:ext cx="324000" cy="32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1">
              <a:extLst>
                <a:ext uri="{FF2B5EF4-FFF2-40B4-BE49-F238E27FC236}">
                  <a16:creationId xmlns:a16="http://schemas.microsoft.com/office/drawing/2014/main" id="{340C335B-50FF-854E-1684-65D753642B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a:off x="7936982" y="3239141"/>
              <a:ext cx="360000" cy="360000"/>
            </a:xfrm>
            <a:prstGeom prst="rect">
              <a:avLst/>
            </a:prstGeom>
          </p:spPr>
        </p:pic>
      </p:grpSp>
    </p:spTree>
    <p:extLst>
      <p:ext uri="{BB962C8B-B14F-4D97-AF65-F5344CB8AC3E}">
        <p14:creationId xmlns:p14="http://schemas.microsoft.com/office/powerpoint/2010/main" val="272371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descr="A close-up of a red rock&#10;&#10;Description automatically generated">
            <a:extLst>
              <a:ext uri="{FF2B5EF4-FFF2-40B4-BE49-F238E27FC236}">
                <a16:creationId xmlns:a16="http://schemas.microsoft.com/office/drawing/2014/main" id="{F87FB686-BF64-41B1-2089-A813F9FB07C9}"/>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rot="16200000">
            <a:off x="-1524397" y="1525189"/>
            <a:ext cx="6857208" cy="3806825"/>
          </a:xfrm>
        </p:spPr>
      </p:pic>
      <p:sp>
        <p:nvSpPr>
          <p:cNvPr id="10" name="Text Placeholder 9">
            <a:extLst>
              <a:ext uri="{FF2B5EF4-FFF2-40B4-BE49-F238E27FC236}">
                <a16:creationId xmlns:a16="http://schemas.microsoft.com/office/drawing/2014/main" id="{847C0E8A-5A26-1F73-91A5-7F2C64C1CC41}"/>
              </a:ext>
            </a:extLst>
          </p:cNvPr>
          <p:cNvSpPr>
            <a:spLocks noGrp="1"/>
          </p:cNvSpPr>
          <p:nvPr>
            <p:ph type="body" sz="quarter" idx="18"/>
          </p:nvPr>
        </p:nvSpPr>
        <p:spPr/>
        <p:txBody>
          <a:bodyPr/>
          <a:lstStyle/>
          <a:p>
            <a:endParaRPr lang="en-US"/>
          </a:p>
        </p:txBody>
      </p:sp>
      <p:sp>
        <p:nvSpPr>
          <p:cNvPr id="11" name="Date Placeholder 10">
            <a:extLst>
              <a:ext uri="{FF2B5EF4-FFF2-40B4-BE49-F238E27FC236}">
                <a16:creationId xmlns:a16="http://schemas.microsoft.com/office/drawing/2014/main" id="{DB2E3FA3-8469-2769-B940-2172A7DB715D}"/>
              </a:ext>
            </a:extLst>
          </p:cNvPr>
          <p:cNvSpPr>
            <a:spLocks noGrp="1"/>
          </p:cNvSpPr>
          <p:nvPr>
            <p:ph type="dt" sz="half" idx="23"/>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12" name="Footer Placeholder 11">
            <a:extLst>
              <a:ext uri="{FF2B5EF4-FFF2-40B4-BE49-F238E27FC236}">
                <a16:creationId xmlns:a16="http://schemas.microsoft.com/office/drawing/2014/main" id="{0BB33FD4-A8B9-130F-B52F-2855AEA05CA5}"/>
              </a:ext>
            </a:extLst>
          </p:cNvPr>
          <p:cNvSpPr>
            <a:spLocks noGrp="1"/>
          </p:cNvSpPr>
          <p:nvPr>
            <p:ph type="ftr" sz="quarter" idx="24"/>
          </p:nvPr>
        </p:nvSpPr>
        <p:spPr/>
        <p:txBody>
          <a:bodyPr/>
          <a:lstStyle/>
          <a:p>
            <a:pPr algn="r"/>
            <a:r>
              <a:rPr lang="en-GB" dirty="0"/>
              <a:t>Marketing </a:t>
            </a:r>
            <a:r>
              <a:rPr lang="en-GB" dirty="0" err="1"/>
              <a:t>Dokument</a:t>
            </a:r>
            <a:endParaRPr lang="en-GB" dirty="0"/>
          </a:p>
        </p:txBody>
      </p:sp>
      <p:sp>
        <p:nvSpPr>
          <p:cNvPr id="13" name="Slide Number Placeholder 12">
            <a:extLst>
              <a:ext uri="{FF2B5EF4-FFF2-40B4-BE49-F238E27FC236}">
                <a16:creationId xmlns:a16="http://schemas.microsoft.com/office/drawing/2014/main" id="{786D0329-B4EE-F179-F65F-E5E06779F6CD}"/>
              </a:ext>
            </a:extLst>
          </p:cNvPr>
          <p:cNvSpPr>
            <a:spLocks noGrp="1"/>
          </p:cNvSpPr>
          <p:nvPr>
            <p:ph type="sldNum" sz="quarter" idx="25"/>
          </p:nvPr>
        </p:nvSpPr>
        <p:spPr/>
        <p:txBody>
          <a:bodyPr/>
          <a:lstStyle/>
          <a:p>
            <a:fld id="{24DB0E8F-62D4-6F41-B962-167F75469561}" type="slidenum">
              <a:rPr lang="en-GB" smtClean="0"/>
              <a:pPr/>
              <a:t>18</a:t>
            </a:fld>
            <a:endParaRPr lang="en-GB" dirty="0"/>
          </a:p>
        </p:txBody>
      </p:sp>
      <p:sp>
        <p:nvSpPr>
          <p:cNvPr id="14" name="Text Placeholder 13">
            <a:extLst>
              <a:ext uri="{FF2B5EF4-FFF2-40B4-BE49-F238E27FC236}">
                <a16:creationId xmlns:a16="http://schemas.microsoft.com/office/drawing/2014/main" id="{5CDF093D-7D8B-906A-3A35-A9C12A4C3275}"/>
              </a:ext>
            </a:extLst>
          </p:cNvPr>
          <p:cNvSpPr>
            <a:spLocks noGrp="1"/>
          </p:cNvSpPr>
          <p:nvPr>
            <p:ph type="body" sz="quarter" idx="26"/>
          </p:nvPr>
        </p:nvSpPr>
        <p:spPr/>
        <p:txBody>
          <a:bodyPr/>
          <a:lstStyle/>
          <a:p>
            <a:endParaRPr lang="en-US"/>
          </a:p>
        </p:txBody>
      </p:sp>
      <p:sp>
        <p:nvSpPr>
          <p:cNvPr id="36" name="TextBox 8">
            <a:extLst>
              <a:ext uri="{FF2B5EF4-FFF2-40B4-BE49-F238E27FC236}">
                <a16:creationId xmlns:a16="http://schemas.microsoft.com/office/drawing/2014/main" id="{58DCAE44-552A-D379-C65D-8D221B76311D}"/>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15" name="Tijdelijke aanduiding voor tekst 5">
            <a:extLst>
              <a:ext uri="{FF2B5EF4-FFF2-40B4-BE49-F238E27FC236}">
                <a16:creationId xmlns:a16="http://schemas.microsoft.com/office/drawing/2014/main" id="{F06A7A6B-56B8-DBC9-5E3E-A5EF000AF594}"/>
              </a:ext>
            </a:extLst>
          </p:cNvPr>
          <p:cNvSpPr>
            <a:spLocks noGrp="1"/>
          </p:cNvSpPr>
          <p:nvPr>
            <p:ph type="body" sz="quarter" idx="12"/>
          </p:nvPr>
        </p:nvSpPr>
        <p:spPr>
          <a:xfrm>
            <a:off x="0" y="3002412"/>
            <a:ext cx="4252316" cy="625475"/>
          </a:xfrm>
        </p:spPr>
        <p:txBody>
          <a:bodyPr/>
          <a:lstStyle/>
          <a:p>
            <a:r>
              <a:rPr lang="de-DE" b="1" dirty="0"/>
              <a:t>Aktive Aktienauswahl</a:t>
            </a:r>
            <a:endParaRPr lang="de-DE" dirty="0"/>
          </a:p>
        </p:txBody>
      </p:sp>
      <p:pic>
        <p:nvPicPr>
          <p:cNvPr id="16" name="Picture Placeholder 11" descr="A white number on a black background&#10;&#10;Description automatically generated">
            <a:extLst>
              <a:ext uri="{FF2B5EF4-FFF2-40B4-BE49-F238E27FC236}">
                <a16:creationId xmlns:a16="http://schemas.microsoft.com/office/drawing/2014/main" id="{E5B4A043-2BE0-772E-FC65-49B042C31110}"/>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327600" y="2043113"/>
            <a:ext cx="828000" cy="828000"/>
          </a:xfrm>
        </p:spPr>
      </p:pic>
      <p:sp>
        <p:nvSpPr>
          <p:cNvPr id="17" name="Tijdelijke aanduiding voor tekst 6">
            <a:extLst>
              <a:ext uri="{FF2B5EF4-FFF2-40B4-BE49-F238E27FC236}">
                <a16:creationId xmlns:a16="http://schemas.microsoft.com/office/drawing/2014/main" id="{19A8E643-8CFE-4A10-9C1B-B413395C3E27}"/>
              </a:ext>
            </a:extLst>
          </p:cNvPr>
          <p:cNvSpPr>
            <a:spLocks noGrp="1"/>
          </p:cNvSpPr>
          <p:nvPr>
            <p:ph type="body" sz="quarter" idx="13"/>
          </p:nvPr>
        </p:nvSpPr>
        <p:spPr>
          <a:xfrm>
            <a:off x="82649" y="4181433"/>
            <a:ext cx="3098800" cy="625475"/>
          </a:xfrm>
        </p:spPr>
        <p:txBody>
          <a:bodyPr/>
          <a:lstStyle/>
          <a:p>
            <a:r>
              <a:rPr lang="nl-NL" dirty="0" err="1"/>
              <a:t>Fundamentale</a:t>
            </a:r>
            <a:r>
              <a:rPr lang="nl-NL" dirty="0"/>
              <a:t> Analyse</a:t>
            </a:r>
          </a:p>
        </p:txBody>
      </p:sp>
      <p:sp>
        <p:nvSpPr>
          <p:cNvPr id="2" name="Text Placeholder 41">
            <a:extLst>
              <a:ext uri="{FF2B5EF4-FFF2-40B4-BE49-F238E27FC236}">
                <a16:creationId xmlns:a16="http://schemas.microsoft.com/office/drawing/2014/main" id="{E2B3B12A-420E-B567-0C2C-85AE62B2BCE3}"/>
              </a:ext>
            </a:extLst>
          </p:cNvPr>
          <p:cNvSpPr txBox="1">
            <a:spLocks/>
          </p:cNvSpPr>
          <p:nvPr/>
        </p:nvSpPr>
        <p:spPr>
          <a:xfrm>
            <a:off x="4968010" y="1070472"/>
            <a:ext cx="6153664" cy="4476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endParaRPr lang="en-GB" dirty="0"/>
          </a:p>
        </p:txBody>
      </p:sp>
      <p:sp>
        <p:nvSpPr>
          <p:cNvPr id="4" name="Text Placeholder 40">
            <a:extLst>
              <a:ext uri="{FF2B5EF4-FFF2-40B4-BE49-F238E27FC236}">
                <a16:creationId xmlns:a16="http://schemas.microsoft.com/office/drawing/2014/main" id="{32F566CD-0016-7994-5F6C-6253695BA0BB}"/>
              </a:ext>
            </a:extLst>
          </p:cNvPr>
          <p:cNvSpPr txBox="1">
            <a:spLocks/>
          </p:cNvSpPr>
          <p:nvPr/>
        </p:nvSpPr>
        <p:spPr>
          <a:xfrm>
            <a:off x="4968010" y="625644"/>
            <a:ext cx="6153664" cy="4476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endParaRPr lang="en-GB" dirty="0"/>
          </a:p>
        </p:txBody>
      </p:sp>
      <p:sp>
        <p:nvSpPr>
          <p:cNvPr id="5" name="Tijdelijke aanduiding voor tekst 3">
            <a:extLst>
              <a:ext uri="{FF2B5EF4-FFF2-40B4-BE49-F238E27FC236}">
                <a16:creationId xmlns:a16="http://schemas.microsoft.com/office/drawing/2014/main" id="{0408058A-DD1A-796A-51DB-14A7C7CB679B}"/>
              </a:ext>
            </a:extLst>
          </p:cNvPr>
          <p:cNvSpPr txBox="1">
            <a:spLocks/>
          </p:cNvSpPr>
          <p:nvPr/>
        </p:nvSpPr>
        <p:spPr>
          <a:xfrm>
            <a:off x="8255475" y="1520461"/>
            <a:ext cx="2773892" cy="34802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indent="0" algn="ctr" fontAlgn="auto">
              <a:lnSpc>
                <a:spcPct val="90000"/>
              </a:lnSpc>
              <a:spcBef>
                <a:spcPts val="1000"/>
              </a:spcBef>
              <a:spcAft>
                <a:spcPts val="0"/>
              </a:spcAft>
              <a:buClrTx/>
              <a:buSzTx/>
              <a:buFont typeface="Arial" panose="020B0604020202020204" pitchFamily="34" charset="0"/>
              <a:buNone/>
              <a:tabLst/>
              <a:defRPr/>
            </a:pPr>
            <a:r>
              <a:rPr lang="fr-FR" sz="1400" b="1" dirty="0" err="1">
                <a:latin typeface="+mn-lt"/>
              </a:rPr>
              <a:t>Nachhaltiger</a:t>
            </a:r>
            <a:r>
              <a:rPr lang="fr-FR" sz="1400" b="1" dirty="0">
                <a:latin typeface="+mn-lt"/>
              </a:rPr>
              <a:t> Cashflow</a:t>
            </a:r>
          </a:p>
        </p:txBody>
      </p:sp>
      <p:sp>
        <p:nvSpPr>
          <p:cNvPr id="6" name="Tijdelijke aanduiding voor tekst 3">
            <a:extLst>
              <a:ext uri="{FF2B5EF4-FFF2-40B4-BE49-F238E27FC236}">
                <a16:creationId xmlns:a16="http://schemas.microsoft.com/office/drawing/2014/main" id="{B9D320BE-4A5D-4F96-1DF8-7A8C7C3CBA73}"/>
              </a:ext>
            </a:extLst>
          </p:cNvPr>
          <p:cNvSpPr txBox="1">
            <a:spLocks/>
          </p:cNvSpPr>
          <p:nvPr/>
        </p:nvSpPr>
        <p:spPr>
          <a:xfrm>
            <a:off x="5244711" y="1520461"/>
            <a:ext cx="2652331" cy="34802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indent="0" algn="ctr" fontAlgn="auto">
              <a:lnSpc>
                <a:spcPct val="90000"/>
              </a:lnSpc>
              <a:spcBef>
                <a:spcPts val="1000"/>
              </a:spcBef>
              <a:spcAft>
                <a:spcPts val="0"/>
              </a:spcAft>
              <a:buClrTx/>
              <a:buSzTx/>
              <a:buFont typeface="Arial" panose="020B0604020202020204" pitchFamily="34" charset="0"/>
              <a:buNone/>
              <a:tabLst/>
              <a:defRPr/>
            </a:pPr>
            <a:r>
              <a:rPr lang="en-GB" sz="1400" b="1" dirty="0" err="1">
                <a:latin typeface="+mn-lt"/>
              </a:rPr>
              <a:t>Geschäftsmodell</a:t>
            </a:r>
            <a:endParaRPr lang="en-GB" sz="1400" b="1" dirty="0">
              <a:latin typeface="+mn-lt"/>
            </a:endParaRPr>
          </a:p>
        </p:txBody>
      </p:sp>
      <p:sp>
        <p:nvSpPr>
          <p:cNvPr id="7" name="Tijdelijke aanduiding voor tekst 2">
            <a:extLst>
              <a:ext uri="{FF2B5EF4-FFF2-40B4-BE49-F238E27FC236}">
                <a16:creationId xmlns:a16="http://schemas.microsoft.com/office/drawing/2014/main" id="{3083D49A-BC8E-33CC-4A29-DF994AC76C89}"/>
              </a:ext>
            </a:extLst>
          </p:cNvPr>
          <p:cNvSpPr txBox="1">
            <a:spLocks/>
          </p:cNvSpPr>
          <p:nvPr/>
        </p:nvSpPr>
        <p:spPr>
          <a:xfrm>
            <a:off x="4784651" y="3304565"/>
            <a:ext cx="6687879" cy="455582"/>
          </a:xfrm>
          <a:prstGeom prst="rect">
            <a:avLst/>
          </a:prstGeom>
        </p:spPr>
        <p:txBody>
          <a:bodyPr lIns="0" tIns="0" bIns="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endParaRPr lang="de-DE" sz="1200" b="1" dirty="0"/>
          </a:p>
          <a:p>
            <a:pPr algn="ctr">
              <a:defRPr/>
            </a:pPr>
            <a:r>
              <a:rPr lang="de-DE" sz="1300" b="1" dirty="0"/>
              <a:t>ANDERE MERKMALE UNTER BERÜCKSICHTIGUNG VON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1400" b="1" i="0" u="none" strike="noStrike" kern="1200" cap="none" spc="0" normalizeH="0" baseline="0" noProof="0" dirty="0">
              <a:ln>
                <a:noFill/>
              </a:ln>
              <a:effectLst/>
              <a:uLnTx/>
              <a:uFillTx/>
              <a:ea typeface="+mn-ea"/>
              <a:cs typeface="+mn-cs"/>
            </a:endParaRPr>
          </a:p>
        </p:txBody>
      </p:sp>
      <p:sp>
        <p:nvSpPr>
          <p:cNvPr id="9" name="Tijdelijke aanduiding voor tekst 3">
            <a:extLst>
              <a:ext uri="{FF2B5EF4-FFF2-40B4-BE49-F238E27FC236}">
                <a16:creationId xmlns:a16="http://schemas.microsoft.com/office/drawing/2014/main" id="{FB77FEA9-3716-C5E9-9A3B-0B0D8ADB1454}"/>
              </a:ext>
            </a:extLst>
          </p:cNvPr>
          <p:cNvSpPr txBox="1">
            <a:spLocks/>
          </p:cNvSpPr>
          <p:nvPr/>
        </p:nvSpPr>
        <p:spPr>
          <a:xfrm>
            <a:off x="5238221" y="1972989"/>
            <a:ext cx="2665311" cy="9094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7AB16C"/>
              </a:buClr>
              <a:buSzTx/>
              <a:buFont typeface="Arial" panose="020B0604020202020204" pitchFamily="34" charset="0"/>
              <a:buNone/>
              <a:tabLst/>
              <a:defRPr/>
            </a:pPr>
            <a:r>
              <a:rPr kumimoji="0" lang="en-GB" sz="1200" b="0" i="0" u="none" strike="noStrike" kern="1200" cap="none" spc="0" normalizeH="0" baseline="0" noProof="0" dirty="0" err="1">
                <a:ln>
                  <a:noFill/>
                </a:ln>
                <a:effectLst/>
                <a:uLnTx/>
                <a:uFillTx/>
                <a:latin typeface="+mn-lt"/>
                <a:ea typeface="+mn-ea"/>
                <a:cs typeface="+mn-cs"/>
              </a:rPr>
              <a:t>Erfolgsbilanz</a:t>
            </a:r>
            <a:endParaRPr kumimoji="0" lang="en-GB" sz="1200" b="0" i="0" u="none" strike="noStrike" kern="1200" cap="none" spc="0" normalizeH="0" baseline="0" noProof="0" dirty="0">
              <a:ln>
                <a:noFill/>
              </a:ln>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
                <a:srgbClr val="7AB16C"/>
              </a:buClr>
              <a:buSzTx/>
              <a:buFont typeface="Arial" panose="020B0604020202020204" pitchFamily="34" charset="0"/>
              <a:buNone/>
              <a:tabLst/>
              <a:defRPr/>
            </a:pPr>
            <a:r>
              <a:rPr kumimoji="0" lang="en-GB" sz="1200" b="0" i="0" u="none" strike="noStrike" kern="1200" cap="none" spc="0" normalizeH="0" baseline="0" noProof="0" dirty="0" err="1">
                <a:ln>
                  <a:noFill/>
                </a:ln>
                <a:effectLst/>
                <a:uLnTx/>
                <a:uFillTx/>
                <a:latin typeface="+mn-lt"/>
                <a:ea typeface="+mn-ea"/>
                <a:cs typeface="+mn-cs"/>
              </a:rPr>
              <a:t>Qualität</a:t>
            </a:r>
            <a:r>
              <a:rPr kumimoji="0" lang="en-GB" sz="1200" b="0" i="0" u="none" strike="noStrike" kern="1200" cap="none" spc="0" normalizeH="0" baseline="0" noProof="0" dirty="0">
                <a:ln>
                  <a:noFill/>
                </a:ln>
                <a:effectLst/>
                <a:uLnTx/>
                <a:uFillTx/>
                <a:latin typeface="+mn-lt"/>
                <a:ea typeface="+mn-ea"/>
                <a:cs typeface="+mn-cs"/>
              </a:rPr>
              <a:t> des Managements</a:t>
            </a:r>
          </a:p>
          <a:p>
            <a:pPr marL="0" marR="0" lvl="0" indent="0" algn="ctr" defTabSz="914400" rtl="0" eaLnBrk="1" fontAlgn="auto" latinLnBrk="0" hangingPunct="1">
              <a:lnSpc>
                <a:spcPct val="90000"/>
              </a:lnSpc>
              <a:spcBef>
                <a:spcPts val="1000"/>
              </a:spcBef>
              <a:spcAft>
                <a:spcPts val="0"/>
              </a:spcAft>
              <a:buClr>
                <a:srgbClr val="7AB16C"/>
              </a:buClr>
              <a:buSzTx/>
              <a:buFont typeface="Arial" panose="020B0604020202020204" pitchFamily="34" charset="0"/>
              <a:buNone/>
              <a:tabLst/>
              <a:defRPr/>
            </a:pPr>
            <a:r>
              <a:rPr kumimoji="0" lang="en-GB" sz="1200" b="0" i="0" u="none" strike="noStrike" kern="1200" cap="none" spc="0" normalizeH="0" baseline="0" noProof="0" dirty="0" err="1">
                <a:ln>
                  <a:noFill/>
                </a:ln>
                <a:effectLst/>
                <a:uLnTx/>
                <a:uFillTx/>
                <a:latin typeface="+mn-lt"/>
                <a:ea typeface="+mn-ea"/>
                <a:cs typeface="+mn-cs"/>
              </a:rPr>
              <a:t>Branchenumfeld</a:t>
            </a:r>
            <a:endParaRPr kumimoji="0" lang="en-GB" sz="1200" b="0" i="0" u="none" strike="noStrike" kern="1200" cap="none" spc="0" normalizeH="0" baseline="0" noProof="0" dirty="0">
              <a:ln>
                <a:noFill/>
              </a:ln>
              <a:effectLst/>
              <a:uLnTx/>
              <a:uFillTx/>
              <a:latin typeface="+mn-lt"/>
              <a:ea typeface="+mn-ea"/>
              <a:cs typeface="+mn-cs"/>
            </a:endParaRPr>
          </a:p>
        </p:txBody>
      </p:sp>
      <p:cxnSp>
        <p:nvCxnSpPr>
          <p:cNvPr id="19" name="Straight Connector 18">
            <a:extLst>
              <a:ext uri="{FF2B5EF4-FFF2-40B4-BE49-F238E27FC236}">
                <a16:creationId xmlns:a16="http://schemas.microsoft.com/office/drawing/2014/main" id="{5CE5A050-3CA5-D259-65B4-5382773A5D65}"/>
              </a:ext>
            </a:extLst>
          </p:cNvPr>
          <p:cNvCxnSpPr>
            <a:cxnSpLocks/>
          </p:cNvCxnSpPr>
          <p:nvPr/>
        </p:nvCxnSpPr>
        <p:spPr>
          <a:xfrm>
            <a:off x="8861263" y="1892226"/>
            <a:ext cx="1562316"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 name="Tijdelijke aanduiding voor tekst 3">
            <a:extLst>
              <a:ext uri="{FF2B5EF4-FFF2-40B4-BE49-F238E27FC236}">
                <a16:creationId xmlns:a16="http://schemas.microsoft.com/office/drawing/2014/main" id="{151C305A-3F93-F9C5-BD43-48A3B9DB75D6}"/>
              </a:ext>
            </a:extLst>
          </p:cNvPr>
          <p:cNvSpPr txBox="1">
            <a:spLocks/>
          </p:cNvSpPr>
          <p:nvPr/>
        </p:nvSpPr>
        <p:spPr>
          <a:xfrm>
            <a:off x="8309766" y="1972989"/>
            <a:ext cx="2665311" cy="9094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effectLst/>
                <a:uLnTx/>
                <a:uFillTx/>
                <a:latin typeface="+mn-lt"/>
                <a:ea typeface="+mn-ea"/>
                <a:cs typeface="+mn-cs"/>
              </a:rPr>
              <a:t>Starke </a:t>
            </a:r>
            <a:r>
              <a:rPr kumimoji="0" lang="en-GB" sz="1200" b="0" i="0" u="none" strike="noStrike" kern="1200" cap="none" spc="0" normalizeH="0" baseline="0" noProof="0" dirty="0" err="1">
                <a:ln>
                  <a:noFill/>
                </a:ln>
                <a:effectLst/>
                <a:uLnTx/>
                <a:uFillTx/>
                <a:latin typeface="+mn-lt"/>
                <a:ea typeface="+mn-ea"/>
                <a:cs typeface="+mn-cs"/>
              </a:rPr>
              <a:t>Bilanz</a:t>
            </a:r>
            <a:endParaRPr kumimoji="0" lang="en-GB" sz="1200" b="0" i="0" u="none" strike="noStrike" kern="1200" cap="none" spc="0" normalizeH="0" baseline="0" noProof="0" dirty="0">
              <a:ln>
                <a:noFill/>
              </a:ln>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err="1">
                <a:ln>
                  <a:noFill/>
                </a:ln>
                <a:effectLst/>
                <a:uLnTx/>
                <a:uFillTx/>
                <a:latin typeface="+mn-lt"/>
                <a:ea typeface="+mn-ea"/>
                <a:cs typeface="+mn-cs"/>
              </a:rPr>
              <a:t>Schuldenmanagement</a:t>
            </a:r>
            <a:endParaRPr kumimoji="0" lang="en-GB" sz="1200" b="0" i="0" u="none" strike="noStrike" kern="1200" cap="none" spc="0" normalizeH="0" baseline="0" noProof="0" dirty="0">
              <a:ln>
                <a:noFill/>
              </a:ln>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err="1">
                <a:ln>
                  <a:noFill/>
                </a:ln>
                <a:effectLst/>
                <a:uLnTx/>
                <a:uFillTx/>
                <a:latin typeface="+mn-lt"/>
                <a:ea typeface="+mn-ea"/>
                <a:cs typeface="+mn-cs"/>
              </a:rPr>
              <a:t>Dividendenpolitik</a:t>
            </a:r>
            <a:endParaRPr kumimoji="0" lang="en-GB" sz="1200" b="0" i="0" u="none" strike="noStrike" kern="1200" cap="none" spc="0" normalizeH="0" baseline="0" noProof="0" dirty="0">
              <a:ln>
                <a:noFill/>
              </a:ln>
              <a:effectLst/>
              <a:uLnTx/>
              <a:uFillTx/>
              <a:latin typeface="+mn-lt"/>
              <a:ea typeface="+mn-ea"/>
              <a:cs typeface="+mn-cs"/>
            </a:endParaRPr>
          </a:p>
        </p:txBody>
      </p:sp>
      <p:pic>
        <p:nvPicPr>
          <p:cNvPr id="21" name="Picture 20" descr="A blue shield with green tick&#10;&#10;Description automatically generated">
            <a:extLst>
              <a:ext uri="{FF2B5EF4-FFF2-40B4-BE49-F238E27FC236}">
                <a16:creationId xmlns:a16="http://schemas.microsoft.com/office/drawing/2014/main" id="{2086BE5F-238F-562D-2CC4-83C1AAE8752C}"/>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6272076" y="763596"/>
            <a:ext cx="597600" cy="597600"/>
          </a:xfrm>
          <a:prstGeom prst="rect">
            <a:avLst/>
          </a:prstGeom>
        </p:spPr>
      </p:pic>
      <p:pic>
        <p:nvPicPr>
          <p:cNvPr id="22" name="Picture 21" descr="A blue and green paper money&#10;&#10;Description automatically generated">
            <a:extLst>
              <a:ext uri="{FF2B5EF4-FFF2-40B4-BE49-F238E27FC236}">
                <a16:creationId xmlns:a16="http://schemas.microsoft.com/office/drawing/2014/main" id="{D17EBEA6-A161-47D6-151E-CF87812A0128}"/>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9343621" y="837084"/>
            <a:ext cx="597600" cy="597600"/>
          </a:xfrm>
          <a:prstGeom prst="rect">
            <a:avLst/>
          </a:prstGeom>
        </p:spPr>
      </p:pic>
      <p:grpSp>
        <p:nvGrpSpPr>
          <p:cNvPr id="37" name="Group 36">
            <a:extLst>
              <a:ext uri="{FF2B5EF4-FFF2-40B4-BE49-F238E27FC236}">
                <a16:creationId xmlns:a16="http://schemas.microsoft.com/office/drawing/2014/main" id="{550C279A-22CB-994F-3BFE-A12BAC4FD922}"/>
              </a:ext>
            </a:extLst>
          </p:cNvPr>
          <p:cNvGrpSpPr/>
          <p:nvPr/>
        </p:nvGrpSpPr>
        <p:grpSpPr>
          <a:xfrm>
            <a:off x="6009774" y="3834298"/>
            <a:ext cx="4231946" cy="2087130"/>
            <a:chOff x="5988306" y="3625086"/>
            <a:chExt cx="4231946" cy="2087130"/>
          </a:xfrm>
        </p:grpSpPr>
        <p:sp>
          <p:nvSpPr>
            <p:cNvPr id="24" name="Tijdelijke aanduiding voor tekst 5">
              <a:extLst>
                <a:ext uri="{FF2B5EF4-FFF2-40B4-BE49-F238E27FC236}">
                  <a16:creationId xmlns:a16="http://schemas.microsoft.com/office/drawing/2014/main" id="{39AE0B08-0EF8-C06D-D27D-6572FF86F098}"/>
                </a:ext>
              </a:extLst>
            </p:cNvPr>
            <p:cNvSpPr txBox="1">
              <a:spLocks/>
            </p:cNvSpPr>
            <p:nvPr/>
          </p:nvSpPr>
          <p:spPr>
            <a:xfrm>
              <a:off x="5988306" y="3625086"/>
              <a:ext cx="1025629" cy="1026000"/>
            </a:xfrm>
            <a:prstGeom prst="rect">
              <a:avLst/>
            </a:prstGeom>
            <a:solidFill>
              <a:schemeClr val="tx1"/>
            </a:solidFill>
            <a:ln>
              <a:noFill/>
            </a:ln>
          </p:spPr>
          <p:txBody>
            <a:bodyPr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1050" b="1" i="0" u="none" strike="noStrike" kern="1200" cap="none" spc="0" normalizeH="0" baseline="0" noProof="0" dirty="0">
                  <a:ln>
                    <a:noFill/>
                  </a:ln>
                  <a:solidFill>
                    <a:schemeClr val="bg1"/>
                  </a:solidFill>
                  <a:effectLst/>
                  <a:uLnTx/>
                  <a:uFillTx/>
                  <a:ea typeface="+mn-ea"/>
                  <a:cs typeface="+mn-cs"/>
                </a:rPr>
                <a:t>GESCHÄFTS-ZYKLUS</a:t>
              </a:r>
            </a:p>
          </p:txBody>
        </p:sp>
        <p:sp>
          <p:nvSpPr>
            <p:cNvPr id="25" name="Tijdelijke aanduiding voor tekst 5">
              <a:extLst>
                <a:ext uri="{FF2B5EF4-FFF2-40B4-BE49-F238E27FC236}">
                  <a16:creationId xmlns:a16="http://schemas.microsoft.com/office/drawing/2014/main" id="{889475A2-D184-2ADF-091B-F49A3C46E93B}"/>
                </a:ext>
              </a:extLst>
            </p:cNvPr>
            <p:cNvSpPr txBox="1">
              <a:spLocks/>
            </p:cNvSpPr>
            <p:nvPr/>
          </p:nvSpPr>
          <p:spPr>
            <a:xfrm>
              <a:off x="6501120" y="4684007"/>
              <a:ext cx="1025629" cy="1026000"/>
            </a:xfrm>
            <a:prstGeom prst="rect">
              <a:avLst/>
            </a:prstGeom>
            <a:solidFill>
              <a:srgbClr val="123269">
                <a:alpha val="69804"/>
              </a:srgbClr>
            </a:solidFill>
            <a:ln>
              <a:noFill/>
            </a:ln>
          </p:spPr>
          <p:txBody>
            <a:bodyPr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l-BE" sz="1050" b="1" i="0" u="none" strike="noStrike" kern="1200" cap="none" spc="0" normalizeH="0" baseline="0" noProof="0" dirty="0">
                <a:ln>
                  <a:noFill/>
                </a:ln>
                <a:solidFill>
                  <a:schemeClr val="bg1"/>
                </a:solidFill>
                <a:effectLst/>
                <a:uLnTx/>
                <a:uFillTx/>
                <a:ea typeface="+mn-ea"/>
                <a:cs typeface="+mn-cs"/>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1050" b="1" i="0" u="none" strike="noStrike" kern="1200" cap="none" spc="0" normalizeH="0" baseline="0" noProof="0" dirty="0">
                  <a:ln>
                    <a:noFill/>
                  </a:ln>
                  <a:solidFill>
                    <a:schemeClr val="bg1"/>
                  </a:solidFill>
                  <a:effectLst/>
                  <a:uLnTx/>
                  <a:uFillTx/>
                  <a:ea typeface="+mn-ea"/>
                  <a:cs typeface="+mn-cs"/>
                </a:rPr>
                <a:t>PROFITABIL-ITÄT</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l-BE" sz="1050" b="1" i="0" u="none" strike="noStrike" kern="1200" cap="none" spc="0" normalizeH="0" baseline="0" noProof="0" dirty="0">
                <a:ln>
                  <a:noFill/>
                </a:ln>
                <a:solidFill>
                  <a:schemeClr val="bg1"/>
                </a:solidFill>
                <a:effectLst/>
                <a:uLnTx/>
                <a:uFillTx/>
                <a:ea typeface="+mn-ea"/>
                <a:cs typeface="+mn-cs"/>
              </a:endParaRPr>
            </a:p>
          </p:txBody>
        </p:sp>
        <p:sp>
          <p:nvSpPr>
            <p:cNvPr id="26" name="Tijdelijke aanduiding voor tekst 5">
              <a:extLst>
                <a:ext uri="{FF2B5EF4-FFF2-40B4-BE49-F238E27FC236}">
                  <a16:creationId xmlns:a16="http://schemas.microsoft.com/office/drawing/2014/main" id="{9EDD2979-7F3C-C52C-409C-73AC73BA345D}"/>
                </a:ext>
              </a:extLst>
            </p:cNvPr>
            <p:cNvSpPr txBox="1">
              <a:spLocks/>
            </p:cNvSpPr>
            <p:nvPr/>
          </p:nvSpPr>
          <p:spPr>
            <a:xfrm>
              <a:off x="7055457" y="3625086"/>
              <a:ext cx="1025629" cy="1026000"/>
            </a:xfrm>
            <a:prstGeom prst="rect">
              <a:avLst/>
            </a:prstGeom>
            <a:solidFill>
              <a:srgbClr val="123269">
                <a:alpha val="89804"/>
              </a:srgbClr>
            </a:solidFill>
            <a:ln>
              <a:noFill/>
            </a:ln>
          </p:spPr>
          <p:txBody>
            <a:bodyPr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1050" b="1" dirty="0">
                  <a:solidFill>
                    <a:srgbClr val="FFFFFF"/>
                  </a:solidFill>
                </a:rPr>
                <a:t>MARKT-</a:t>
              </a:r>
              <a:r>
                <a:rPr lang="nl-BE" sz="1050" dirty="0">
                  <a:solidFill>
                    <a:srgbClr val="FFFFFF"/>
                  </a:solidFill>
                </a:rPr>
                <a:t>POSITION</a:t>
              </a:r>
            </a:p>
          </p:txBody>
        </p:sp>
        <p:sp>
          <p:nvSpPr>
            <p:cNvPr id="27" name="Tijdelijke aanduiding voor tekst 5">
              <a:extLst>
                <a:ext uri="{FF2B5EF4-FFF2-40B4-BE49-F238E27FC236}">
                  <a16:creationId xmlns:a16="http://schemas.microsoft.com/office/drawing/2014/main" id="{C889F684-FB38-A205-0D00-80990C40AEAD}"/>
                </a:ext>
              </a:extLst>
            </p:cNvPr>
            <p:cNvSpPr txBox="1">
              <a:spLocks/>
            </p:cNvSpPr>
            <p:nvPr/>
          </p:nvSpPr>
          <p:spPr>
            <a:xfrm>
              <a:off x="7568271" y="4686216"/>
              <a:ext cx="1025629" cy="1026000"/>
            </a:xfrm>
            <a:prstGeom prst="rect">
              <a:avLst/>
            </a:prstGeom>
            <a:solidFill>
              <a:srgbClr val="123269">
                <a:alpha val="60000"/>
              </a:srgbClr>
            </a:solidFill>
            <a:ln>
              <a:noFill/>
            </a:ln>
          </p:spPr>
          <p:txBody>
            <a:bodyPr lIns="0" tIns="0" rIns="0" bIns="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1050" b="1" dirty="0">
                  <a:solidFill>
                    <a:srgbClr val="FFFFFF"/>
                  </a:solidFill>
                </a:rPr>
                <a:t>WIRTSCHAFT-LICHER  VORTEIL</a:t>
              </a:r>
              <a:endParaRPr lang="nl-BE" sz="1050" dirty="0">
                <a:solidFill>
                  <a:srgbClr val="FFFFFF"/>
                </a:solidFill>
              </a:endParaRPr>
            </a:p>
          </p:txBody>
        </p:sp>
        <p:sp>
          <p:nvSpPr>
            <p:cNvPr id="28" name="Tijdelijke aanduiding voor tekst 5">
              <a:extLst>
                <a:ext uri="{FF2B5EF4-FFF2-40B4-BE49-F238E27FC236}">
                  <a16:creationId xmlns:a16="http://schemas.microsoft.com/office/drawing/2014/main" id="{FE4235C4-6484-A10F-DC0D-153631CA8A57}"/>
                </a:ext>
              </a:extLst>
            </p:cNvPr>
            <p:cNvSpPr txBox="1">
              <a:spLocks/>
            </p:cNvSpPr>
            <p:nvPr/>
          </p:nvSpPr>
          <p:spPr>
            <a:xfrm>
              <a:off x="8125040" y="3625086"/>
              <a:ext cx="1025629" cy="1026000"/>
            </a:xfrm>
            <a:prstGeom prst="rect">
              <a:avLst/>
            </a:prstGeom>
            <a:solidFill>
              <a:schemeClr val="bg2"/>
            </a:solidFill>
            <a:ln>
              <a:noFill/>
            </a:ln>
          </p:spPr>
          <p:txBody>
            <a:bodyPr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1050" b="1" dirty="0">
                  <a:solidFill>
                    <a:srgbClr val="FFFFFF"/>
                  </a:solidFill>
                </a:rPr>
                <a:t>ESG-</a:t>
              </a:r>
              <a:br>
                <a:rPr lang="nl-BE" sz="1050" dirty="0">
                  <a:solidFill>
                    <a:srgbClr val="FFFFFF"/>
                  </a:solidFill>
                </a:rPr>
              </a:br>
              <a:r>
                <a:rPr lang="nl-BE" sz="1050" dirty="0">
                  <a:solidFill>
                    <a:srgbClr val="FFFFFF"/>
                  </a:solidFill>
                </a:rPr>
                <a:t>PROFIL</a:t>
              </a:r>
            </a:p>
          </p:txBody>
        </p:sp>
        <p:sp>
          <p:nvSpPr>
            <p:cNvPr id="29" name="Tijdelijke aanduiding voor tekst 5">
              <a:extLst>
                <a:ext uri="{FF2B5EF4-FFF2-40B4-BE49-F238E27FC236}">
                  <a16:creationId xmlns:a16="http://schemas.microsoft.com/office/drawing/2014/main" id="{A0FB136B-3F88-C79D-C3ED-379FB2E4EC6D}"/>
                </a:ext>
              </a:extLst>
            </p:cNvPr>
            <p:cNvSpPr txBox="1">
              <a:spLocks/>
            </p:cNvSpPr>
            <p:nvPr/>
          </p:nvSpPr>
          <p:spPr>
            <a:xfrm>
              <a:off x="8637854" y="4684007"/>
              <a:ext cx="1025629" cy="1026000"/>
            </a:xfrm>
            <a:prstGeom prst="rect">
              <a:avLst/>
            </a:prstGeom>
            <a:solidFill>
              <a:srgbClr val="123269">
                <a:alpha val="50196"/>
              </a:srgbClr>
            </a:solidFill>
            <a:ln>
              <a:noFill/>
            </a:ln>
          </p:spPr>
          <p:txBody>
            <a:bodyPr lIns="0" tIns="0" rIns="0" bIns="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BE" sz="1050" b="1" dirty="0">
                  <a:solidFill>
                    <a:srgbClr val="FFFFFF"/>
                  </a:solidFill>
                </a:rPr>
                <a:t>“SHORT”</a:t>
              </a:r>
              <a:br>
                <a:rPr lang="nl-BE" sz="1050" dirty="0">
                  <a:solidFill>
                    <a:srgbClr val="FFFFFF"/>
                  </a:solidFill>
                </a:rPr>
              </a:br>
              <a:r>
                <a:rPr lang="nl-BE" sz="1050" dirty="0">
                  <a:solidFill>
                    <a:srgbClr val="FFFFFF"/>
                  </a:solidFill>
                </a:rPr>
                <a:t>ANTEIL</a:t>
              </a:r>
              <a:endParaRPr kumimoji="0" lang="nl-BE" sz="1050" b="1" i="0" u="none" strike="noStrike" kern="1200" cap="none" spc="0" normalizeH="0" baseline="0" noProof="0" dirty="0">
                <a:ln>
                  <a:noFill/>
                </a:ln>
                <a:solidFill>
                  <a:schemeClr val="bg1"/>
                </a:solidFill>
                <a:effectLst/>
                <a:uLnTx/>
                <a:uFillTx/>
                <a:ea typeface="+mn-ea"/>
                <a:cs typeface="+mn-cs"/>
              </a:endParaRPr>
            </a:p>
          </p:txBody>
        </p:sp>
        <p:sp>
          <p:nvSpPr>
            <p:cNvPr id="30" name="Tijdelijke aanduiding voor tekst 5">
              <a:extLst>
                <a:ext uri="{FF2B5EF4-FFF2-40B4-BE49-F238E27FC236}">
                  <a16:creationId xmlns:a16="http://schemas.microsoft.com/office/drawing/2014/main" id="{BE689BBF-2314-346E-5F81-B219FB3DA7B8}"/>
                </a:ext>
              </a:extLst>
            </p:cNvPr>
            <p:cNvSpPr txBox="1">
              <a:spLocks/>
            </p:cNvSpPr>
            <p:nvPr/>
          </p:nvSpPr>
          <p:spPr>
            <a:xfrm>
              <a:off x="9194623" y="3625086"/>
              <a:ext cx="1025629" cy="1026000"/>
            </a:xfrm>
            <a:prstGeom prst="rect">
              <a:avLst/>
            </a:prstGeom>
            <a:solidFill>
              <a:srgbClr val="123269">
                <a:alpha val="80000"/>
              </a:srgbClr>
            </a:solidFill>
            <a:ln>
              <a:noFill/>
            </a:ln>
          </p:spPr>
          <p:txBody>
            <a:bodyPr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BE" sz="1050" b="1" dirty="0">
                  <a:solidFill>
                    <a:srgbClr val="FFFFFF"/>
                  </a:solidFill>
                </a:rPr>
                <a:t>MULTIPLES</a:t>
              </a:r>
              <a:endParaRPr kumimoji="0" lang="nl-BE" sz="1050" b="1" i="0" u="none" strike="noStrike" kern="1200" cap="none" spc="0" normalizeH="0" baseline="0" noProof="0" dirty="0">
                <a:ln>
                  <a:noFill/>
                </a:ln>
                <a:solidFill>
                  <a:schemeClr val="bg1"/>
                </a:solidFill>
                <a:effectLst/>
                <a:uLnTx/>
                <a:uFillTx/>
                <a:ea typeface="+mn-ea"/>
                <a:cs typeface="+mn-cs"/>
              </a:endParaRPr>
            </a:p>
          </p:txBody>
        </p:sp>
      </p:grpSp>
      <p:cxnSp>
        <p:nvCxnSpPr>
          <p:cNvPr id="41" name="Straight Connector 40">
            <a:extLst>
              <a:ext uri="{FF2B5EF4-FFF2-40B4-BE49-F238E27FC236}">
                <a16:creationId xmlns:a16="http://schemas.microsoft.com/office/drawing/2014/main" id="{5426BEA7-6827-2121-AE27-3CCE711689C0}"/>
              </a:ext>
            </a:extLst>
          </p:cNvPr>
          <p:cNvCxnSpPr>
            <a:cxnSpLocks/>
          </p:cNvCxnSpPr>
          <p:nvPr/>
        </p:nvCxnSpPr>
        <p:spPr>
          <a:xfrm>
            <a:off x="5789718" y="1892226"/>
            <a:ext cx="1562316"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030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972C0-39F6-3DA8-5893-BF3FBC2077EA}"/>
              </a:ext>
            </a:extLst>
          </p:cNvPr>
          <p:cNvSpPr>
            <a:spLocks noGrp="1"/>
          </p:cNvSpPr>
          <p:nvPr>
            <p:ph type="title"/>
          </p:nvPr>
        </p:nvSpPr>
        <p:spPr/>
        <p:txBody>
          <a:bodyPr/>
          <a:lstStyle/>
          <a:p>
            <a:r>
              <a:rPr lang="en-US" dirty="0" err="1"/>
              <a:t>Portfoliokonstruktion</a:t>
            </a:r>
            <a:endParaRPr lang="en-US" dirty="0"/>
          </a:p>
        </p:txBody>
      </p:sp>
      <p:sp>
        <p:nvSpPr>
          <p:cNvPr id="6" name="Date Placeholder 5">
            <a:extLst>
              <a:ext uri="{FF2B5EF4-FFF2-40B4-BE49-F238E27FC236}">
                <a16:creationId xmlns:a16="http://schemas.microsoft.com/office/drawing/2014/main" id="{63756B07-7FEE-9D0E-6B05-A43734152CB9}"/>
              </a:ext>
            </a:extLst>
          </p:cNvPr>
          <p:cNvSpPr>
            <a:spLocks noGrp="1"/>
          </p:cNvSpPr>
          <p:nvPr>
            <p:ph type="dt" sz="half" idx="19"/>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8" name="Slide Number Placeholder 7">
            <a:extLst>
              <a:ext uri="{FF2B5EF4-FFF2-40B4-BE49-F238E27FC236}">
                <a16:creationId xmlns:a16="http://schemas.microsoft.com/office/drawing/2014/main" id="{0DC24750-0E2E-BADB-D345-238FD3CADB1B}"/>
              </a:ext>
            </a:extLst>
          </p:cNvPr>
          <p:cNvSpPr>
            <a:spLocks noGrp="1"/>
          </p:cNvSpPr>
          <p:nvPr>
            <p:ph type="sldNum" sz="quarter" idx="21"/>
          </p:nvPr>
        </p:nvSpPr>
        <p:spPr/>
        <p:txBody>
          <a:bodyPr/>
          <a:lstStyle/>
          <a:p>
            <a:fld id="{24DB0E8F-62D4-6F41-B962-167F75469561}" type="slidenum">
              <a:rPr lang="en-GB" smtClean="0"/>
              <a:pPr/>
              <a:t>19</a:t>
            </a:fld>
            <a:endParaRPr lang="en-GB" dirty="0"/>
          </a:p>
        </p:txBody>
      </p:sp>
      <p:graphicFrame>
        <p:nvGraphicFramePr>
          <p:cNvPr id="27" name="Chart Placeholder 26">
            <a:extLst>
              <a:ext uri="{FF2B5EF4-FFF2-40B4-BE49-F238E27FC236}">
                <a16:creationId xmlns:a16="http://schemas.microsoft.com/office/drawing/2014/main" id="{D9F40810-CBE8-8AA2-F7C4-E6A6849C3FB6}"/>
              </a:ext>
            </a:extLst>
          </p:cNvPr>
          <p:cNvGraphicFramePr>
            <a:graphicFrameLocks noGrp="1"/>
          </p:cNvGraphicFramePr>
          <p:nvPr>
            <p:ph type="chart" sz="quarter" idx="18"/>
            <p:extLst>
              <p:ext uri="{D42A27DB-BD31-4B8C-83A1-F6EECF244321}">
                <p14:modId xmlns:p14="http://schemas.microsoft.com/office/powerpoint/2010/main" val="2943572123"/>
              </p:ext>
            </p:extLst>
          </p:nvPr>
        </p:nvGraphicFramePr>
        <p:xfrm>
          <a:off x="1073498" y="2152731"/>
          <a:ext cx="10128960" cy="2994339"/>
        </p:xfrm>
        <a:graphic>
          <a:graphicData uri="http://schemas.openxmlformats.org/drawingml/2006/table">
            <a:tbl>
              <a:tblPr firstRow="1" bandRow="1">
                <a:tableStyleId>{2D5ABB26-0587-4C30-8999-92F81FD0307C}</a:tableStyleId>
              </a:tblPr>
              <a:tblGrid>
                <a:gridCol w="3090344">
                  <a:extLst>
                    <a:ext uri="{9D8B030D-6E8A-4147-A177-3AD203B41FA5}">
                      <a16:colId xmlns:a16="http://schemas.microsoft.com/office/drawing/2014/main" val="295189779"/>
                    </a:ext>
                  </a:extLst>
                </a:gridCol>
                <a:gridCol w="7038616">
                  <a:extLst>
                    <a:ext uri="{9D8B030D-6E8A-4147-A177-3AD203B41FA5}">
                      <a16:colId xmlns:a16="http://schemas.microsoft.com/office/drawing/2014/main" val="1404332874"/>
                    </a:ext>
                  </a:extLst>
                </a:gridCol>
              </a:tblGrid>
              <a:tr h="420359">
                <a:tc>
                  <a:txBody>
                    <a:bodyPr/>
                    <a:lstStyle/>
                    <a:p>
                      <a:pPr marL="0" indent="0">
                        <a:buClr>
                          <a:schemeClr val="accent1"/>
                        </a:buClr>
                        <a:buFontTx/>
                        <a:buNone/>
                      </a:pPr>
                      <a:r>
                        <a:rPr lang="en-GB" sz="1400" b="1" noProof="0" dirty="0" err="1">
                          <a:solidFill>
                            <a:schemeClr val="tx1"/>
                          </a:solidFill>
                        </a:rPr>
                        <a:t>Universum</a:t>
                      </a:r>
                      <a:endParaRPr lang="en-GB" sz="1400" b="1" noProof="0" dirty="0">
                        <a:solidFill>
                          <a:schemeClr val="tx1"/>
                        </a:solidFill>
                      </a:endParaRPr>
                    </a:p>
                  </a:txBody>
                  <a:tcPr marL="0" marT="72000" marB="72000" anchor="ctr">
                    <a:lnT w="19050" cap="flat" cmpd="sng" algn="ctr">
                      <a:solidFill>
                        <a:schemeClr val="tx1"/>
                      </a:solidFill>
                      <a:prstDash val="solid"/>
                      <a:round/>
                      <a:headEnd type="none" w="med" len="med"/>
                      <a:tailEnd type="none" w="med" len="med"/>
                    </a:lnT>
                  </a:tcPr>
                </a:tc>
                <a:tc>
                  <a:txBody>
                    <a:bodyPr/>
                    <a:lstStyle/>
                    <a:p>
                      <a:r>
                        <a:rPr lang="de-DE" sz="1400" b="1" noProof="0" dirty="0">
                          <a:solidFill>
                            <a:schemeClr val="tx1"/>
                          </a:solidFill>
                        </a:rPr>
                        <a:t>US</a:t>
                      </a:r>
                      <a:r>
                        <a:rPr lang="de-DE" sz="1400" b="0" noProof="0" dirty="0">
                          <a:solidFill>
                            <a:schemeClr val="tx1"/>
                          </a:solidFill>
                        </a:rPr>
                        <a:t>-Unternehmen mit einer Marktkapitalisierung von mindestens </a:t>
                      </a:r>
                      <a:r>
                        <a:rPr lang="de-DE" sz="1400" b="1" noProof="0" dirty="0">
                          <a:solidFill>
                            <a:schemeClr val="tx1"/>
                          </a:solidFill>
                        </a:rPr>
                        <a:t>1 Milliarde US Dollar</a:t>
                      </a:r>
                    </a:p>
                  </a:txBody>
                  <a:tcPr marT="72000" marB="72000"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90737134"/>
                  </a:ext>
                </a:extLst>
              </a:tr>
              <a:tr h="420359">
                <a:tc>
                  <a:txBody>
                    <a:bodyPr/>
                    <a:lstStyle/>
                    <a:p>
                      <a:pPr marL="0" indent="0">
                        <a:buClr>
                          <a:schemeClr val="accent1"/>
                        </a:buClr>
                        <a:buFontTx/>
                        <a:buNone/>
                      </a:pPr>
                      <a:r>
                        <a:rPr lang="en-GB" sz="1400" b="1" noProof="0" dirty="0" err="1">
                          <a:solidFill>
                            <a:schemeClr val="tx1"/>
                          </a:solidFill>
                        </a:rPr>
                        <a:t>Gewichtung</a:t>
                      </a:r>
                      <a:r>
                        <a:rPr lang="en-GB" sz="1400" b="1" noProof="0" dirty="0">
                          <a:solidFill>
                            <a:schemeClr val="tx1"/>
                          </a:solidFill>
                        </a:rPr>
                        <a:t> der </a:t>
                      </a:r>
                      <a:r>
                        <a:rPr lang="en-GB" sz="1400" b="1" noProof="0" dirty="0" err="1">
                          <a:solidFill>
                            <a:schemeClr val="tx1"/>
                          </a:solidFill>
                        </a:rPr>
                        <a:t>Einzeltitel</a:t>
                      </a:r>
                      <a:endParaRPr lang="en-GB" sz="1400" b="1" noProof="0" dirty="0">
                        <a:solidFill>
                          <a:schemeClr val="tx1"/>
                        </a:solidFill>
                      </a:endParaRPr>
                    </a:p>
                  </a:txBody>
                  <a:tcPr marL="0" marT="72000" marB="72000" anchor="ctr">
                    <a:solidFill>
                      <a:srgbClr val="E8EAF0"/>
                    </a:solidFill>
                  </a:tcPr>
                </a:tc>
                <a:tc>
                  <a:txBody>
                    <a:bodyPr/>
                    <a:lstStyle/>
                    <a:p>
                      <a:r>
                        <a:rPr lang="en-GB" sz="1400" noProof="0" dirty="0">
                          <a:solidFill>
                            <a:schemeClr val="tx1"/>
                          </a:solidFill>
                        </a:rPr>
                        <a:t>Maximal </a:t>
                      </a:r>
                      <a:r>
                        <a:rPr lang="en-GB" sz="1400" b="1" noProof="0" dirty="0">
                          <a:solidFill>
                            <a:schemeClr val="tx1"/>
                          </a:solidFill>
                        </a:rPr>
                        <a:t>10%</a:t>
                      </a:r>
                      <a:r>
                        <a:rPr lang="en-GB" sz="1400" noProof="0" dirty="0">
                          <a:solidFill>
                            <a:schemeClr val="tx1"/>
                          </a:solidFill>
                        </a:rPr>
                        <a:t> pro </a:t>
                      </a:r>
                      <a:r>
                        <a:rPr lang="en-GB" sz="1400" noProof="0" dirty="0" err="1">
                          <a:solidFill>
                            <a:schemeClr val="tx1"/>
                          </a:solidFill>
                        </a:rPr>
                        <a:t>Titel</a:t>
                      </a:r>
                      <a:endParaRPr lang="en-GB" sz="1400" noProof="0" dirty="0">
                        <a:solidFill>
                          <a:schemeClr val="tx1"/>
                        </a:solidFill>
                      </a:endParaRPr>
                    </a:p>
                  </a:txBody>
                  <a:tcPr marT="72000" marB="72000" anchor="ctr">
                    <a:solidFill>
                      <a:srgbClr val="E8EAF0"/>
                    </a:solidFill>
                  </a:tcPr>
                </a:tc>
                <a:extLst>
                  <a:ext uri="{0D108BD9-81ED-4DB2-BD59-A6C34878D82A}">
                    <a16:rowId xmlns:a16="http://schemas.microsoft.com/office/drawing/2014/main" val="2500760969"/>
                  </a:ext>
                </a:extLst>
              </a:tr>
              <a:tr h="420359">
                <a:tc>
                  <a:txBody>
                    <a:bodyPr/>
                    <a:lstStyle/>
                    <a:p>
                      <a:pPr marL="0" indent="0">
                        <a:buClr>
                          <a:schemeClr val="accent1"/>
                        </a:buClr>
                        <a:buFontTx/>
                        <a:buNone/>
                      </a:pPr>
                      <a:r>
                        <a:rPr lang="en-GB" sz="1400" b="1" noProof="0" dirty="0" err="1">
                          <a:solidFill>
                            <a:schemeClr val="tx1"/>
                          </a:solidFill>
                        </a:rPr>
                        <a:t>Liqudität</a:t>
                      </a:r>
                      <a:endParaRPr lang="en-GB" sz="1400" b="1" noProof="0" dirty="0">
                        <a:solidFill>
                          <a:schemeClr val="tx1"/>
                        </a:solidFill>
                      </a:endParaRPr>
                    </a:p>
                  </a:txBody>
                  <a:tcPr marL="0" marT="72000" marB="72000" anchor="ctr"/>
                </a:tc>
                <a:tc>
                  <a:txBody>
                    <a:bodyPr/>
                    <a:lstStyle/>
                    <a:p>
                      <a:r>
                        <a:rPr lang="en-GB" sz="1400" noProof="0" dirty="0">
                          <a:solidFill>
                            <a:schemeClr val="tx1"/>
                          </a:solidFill>
                        </a:rPr>
                        <a:t>Maximal </a:t>
                      </a:r>
                      <a:r>
                        <a:rPr lang="en-GB" sz="1400" b="1" noProof="0" dirty="0">
                          <a:solidFill>
                            <a:schemeClr val="tx1"/>
                          </a:solidFill>
                        </a:rPr>
                        <a:t>3%</a:t>
                      </a:r>
                      <a:r>
                        <a:rPr lang="en-GB" sz="1400" noProof="0" dirty="0">
                          <a:solidFill>
                            <a:schemeClr val="tx1"/>
                          </a:solidFill>
                        </a:rPr>
                        <a:t> </a:t>
                      </a:r>
                      <a:r>
                        <a:rPr lang="en-GB" sz="1400" noProof="0" dirty="0" err="1">
                          <a:solidFill>
                            <a:schemeClr val="tx1"/>
                          </a:solidFill>
                        </a:rPr>
                        <a:t>Liquidität</a:t>
                      </a:r>
                      <a:endParaRPr lang="en-GB" sz="1400" noProof="0" dirty="0">
                        <a:solidFill>
                          <a:schemeClr val="tx1"/>
                        </a:solidFill>
                      </a:endParaRPr>
                    </a:p>
                  </a:txBody>
                  <a:tcPr marT="72000" marB="72000" anchor="ctr"/>
                </a:tc>
                <a:extLst>
                  <a:ext uri="{0D108BD9-81ED-4DB2-BD59-A6C34878D82A}">
                    <a16:rowId xmlns:a16="http://schemas.microsoft.com/office/drawing/2014/main" val="3684814848"/>
                  </a:ext>
                </a:extLst>
              </a:tr>
              <a:tr h="420359">
                <a:tc>
                  <a:txBody>
                    <a:bodyPr/>
                    <a:lstStyle/>
                    <a:p>
                      <a:pPr marL="0" indent="0">
                        <a:buClr>
                          <a:schemeClr val="accent1"/>
                        </a:buClr>
                        <a:buFontTx/>
                        <a:buNone/>
                      </a:pPr>
                      <a:r>
                        <a:rPr lang="en-GB" sz="1400" b="1" kern="1200" noProof="0" dirty="0" err="1">
                          <a:solidFill>
                            <a:schemeClr val="tx1"/>
                          </a:solidFill>
                          <a:latin typeface="+mn-lt"/>
                          <a:ea typeface="+mn-ea"/>
                          <a:cs typeface="+mn-cs"/>
                        </a:rPr>
                        <a:t>Währungsabsicherung</a:t>
                      </a:r>
                      <a:endParaRPr lang="en-GB" sz="1400" b="1" kern="1200" noProof="0" dirty="0">
                        <a:solidFill>
                          <a:schemeClr val="tx1"/>
                        </a:solidFill>
                        <a:latin typeface="+mn-lt"/>
                        <a:ea typeface="+mn-ea"/>
                        <a:cs typeface="+mn-cs"/>
                      </a:endParaRPr>
                    </a:p>
                  </a:txBody>
                  <a:tcPr marL="0" marT="72000" marB="72000" anchor="ctr">
                    <a:solidFill>
                      <a:srgbClr val="E8EAF0"/>
                    </a:solidFill>
                  </a:tcPr>
                </a:tc>
                <a:tc>
                  <a:txBody>
                    <a:bodyPr/>
                    <a:lstStyle/>
                    <a:p>
                      <a:r>
                        <a:rPr lang="fr-BE" sz="1400" b="1" kern="1200" noProof="0" dirty="0" err="1">
                          <a:solidFill>
                            <a:schemeClr val="tx1"/>
                          </a:solidFill>
                          <a:latin typeface="+mn-lt"/>
                          <a:ea typeface="+mn-ea"/>
                          <a:cs typeface="+mn-cs"/>
                        </a:rPr>
                        <a:t>Keine</a:t>
                      </a:r>
                      <a:endParaRPr lang="en-GB" sz="1400" b="1" kern="1200" noProof="0" dirty="0">
                        <a:solidFill>
                          <a:schemeClr val="tx1"/>
                        </a:solidFill>
                        <a:latin typeface="+mn-lt"/>
                        <a:ea typeface="+mn-ea"/>
                        <a:cs typeface="+mn-cs"/>
                      </a:endParaRPr>
                    </a:p>
                  </a:txBody>
                  <a:tcPr marT="72000" marB="72000" anchor="ctr">
                    <a:solidFill>
                      <a:srgbClr val="E8EAF0"/>
                    </a:solidFill>
                  </a:tcPr>
                </a:tc>
                <a:extLst>
                  <a:ext uri="{0D108BD9-81ED-4DB2-BD59-A6C34878D82A}">
                    <a16:rowId xmlns:a16="http://schemas.microsoft.com/office/drawing/2014/main" val="3967110847"/>
                  </a:ext>
                </a:extLst>
              </a:tr>
              <a:tr h="1312903">
                <a:tc>
                  <a:txBody>
                    <a:bodyPr/>
                    <a:lstStyle/>
                    <a:p>
                      <a:pPr marL="0" indent="0">
                        <a:buClr>
                          <a:schemeClr val="accent1"/>
                        </a:buClr>
                        <a:buFontTx/>
                        <a:buNone/>
                      </a:pPr>
                      <a:r>
                        <a:rPr lang="fr-BE" sz="1400" b="1" noProof="0" dirty="0" err="1">
                          <a:solidFill>
                            <a:schemeClr val="tx1"/>
                          </a:solidFill>
                        </a:rPr>
                        <a:t>Nachhaltigkeits</a:t>
                      </a:r>
                      <a:r>
                        <a:rPr lang="fr-BE" sz="1400" b="1" noProof="0" dirty="0">
                          <a:solidFill>
                            <a:schemeClr val="tx1"/>
                          </a:solidFill>
                        </a:rPr>
                        <a:t>-Screening</a:t>
                      </a:r>
                    </a:p>
                    <a:p>
                      <a:pPr marL="0" indent="0">
                        <a:buClr>
                          <a:schemeClr val="accent1"/>
                        </a:buClr>
                        <a:buFontTx/>
                        <a:buNone/>
                      </a:pPr>
                      <a:endParaRPr lang="en-GB" sz="1400" b="1" noProof="0" dirty="0">
                        <a:solidFill>
                          <a:schemeClr val="tx1"/>
                        </a:solidFill>
                      </a:endParaRPr>
                    </a:p>
                  </a:txBody>
                  <a:tcPr marL="0" marT="72000" marB="72000">
                    <a:lnB w="19050" cap="flat" cmpd="sng" algn="ctr">
                      <a:solidFill>
                        <a:schemeClr val="tx1"/>
                      </a:solidFill>
                      <a:prstDash val="solid"/>
                      <a:round/>
                      <a:headEnd type="none" w="med" len="med"/>
                      <a:tailEnd type="none" w="med" len="med"/>
                    </a:lnB>
                  </a:tcPr>
                </a:tc>
                <a:tc>
                  <a:txBody>
                    <a:bodyPr/>
                    <a:lstStyle/>
                    <a:p>
                      <a:r>
                        <a:rPr lang="de-DE" sz="1400" b="1" noProof="0" dirty="0">
                          <a:solidFill>
                            <a:schemeClr val="tx1"/>
                          </a:solidFill>
                        </a:rPr>
                        <a:t>Nicht investierbar:</a:t>
                      </a:r>
                    </a:p>
                    <a:p>
                      <a:pPr marL="171450" lvl="0" indent="-171450" algn="l" defTabSz="914400" rtl="0" eaLnBrk="1" latinLnBrk="0" hangingPunct="1">
                        <a:buClr>
                          <a:schemeClr val="tx1"/>
                        </a:buClr>
                        <a:buFont typeface="Arial" panose="020B0604020202020204" pitchFamily="34" charset="0"/>
                        <a:buChar char="•"/>
                      </a:pPr>
                      <a:r>
                        <a:rPr lang="de-DE" sz="1200" b="1" kern="1200" noProof="0" dirty="0">
                          <a:solidFill>
                            <a:schemeClr val="tx1"/>
                          </a:solidFill>
                          <a:latin typeface="+mn-lt"/>
                          <a:ea typeface="+mn-ea"/>
                          <a:cs typeface="+mn-cs"/>
                        </a:rPr>
                        <a:t>Öl- und Gassektor</a:t>
                      </a:r>
                    </a:p>
                    <a:p>
                      <a:pPr marL="171450" lvl="0" indent="-171450" algn="l" defTabSz="914400" rtl="0" eaLnBrk="1" latinLnBrk="0" hangingPunct="1">
                        <a:buClr>
                          <a:schemeClr val="tx1"/>
                        </a:buClr>
                        <a:buFont typeface="Arial" panose="020B0604020202020204" pitchFamily="34" charset="0"/>
                        <a:buChar char="•"/>
                      </a:pPr>
                      <a:r>
                        <a:rPr lang="de-DE" sz="1200" b="0" kern="1200" noProof="0" dirty="0">
                          <a:solidFill>
                            <a:schemeClr val="tx1"/>
                          </a:solidFill>
                          <a:latin typeface="+mn-lt"/>
                          <a:ea typeface="+mn-ea"/>
                          <a:cs typeface="+mn-cs"/>
                        </a:rPr>
                        <a:t>Unternehmen aus </a:t>
                      </a:r>
                      <a:r>
                        <a:rPr lang="de-DE" sz="1200" b="1" kern="1200" noProof="0" dirty="0">
                          <a:solidFill>
                            <a:schemeClr val="tx1"/>
                          </a:solidFill>
                          <a:latin typeface="+mn-lt"/>
                          <a:ea typeface="+mn-ea"/>
                          <a:cs typeface="+mn-cs"/>
                        </a:rPr>
                        <a:t>umstrittenen Branchen,</a:t>
                      </a:r>
                    </a:p>
                    <a:p>
                      <a:pPr marL="171450" lvl="0" indent="-171450" algn="l" defTabSz="914400" rtl="0" eaLnBrk="1" latinLnBrk="0" hangingPunct="1">
                        <a:buClr>
                          <a:schemeClr val="tx1"/>
                        </a:buClr>
                        <a:buFont typeface="Arial" panose="020B0604020202020204" pitchFamily="34" charset="0"/>
                        <a:buChar char="•"/>
                      </a:pPr>
                      <a:r>
                        <a:rPr lang="de-DE" sz="1200" b="0" kern="1200" noProof="0" dirty="0">
                          <a:solidFill>
                            <a:schemeClr val="tx1"/>
                          </a:solidFill>
                          <a:latin typeface="+mn-lt"/>
                          <a:ea typeface="+mn-ea"/>
                          <a:cs typeface="+mn-cs"/>
                        </a:rPr>
                        <a:t>Nicht konform mit dem </a:t>
                      </a:r>
                      <a:r>
                        <a:rPr lang="de-DE" sz="1200" b="1" kern="1200" noProof="0" dirty="0">
                          <a:solidFill>
                            <a:schemeClr val="tx1"/>
                          </a:solidFill>
                          <a:latin typeface="+mn-lt"/>
                          <a:ea typeface="+mn-ea"/>
                          <a:cs typeface="+mn-cs"/>
                        </a:rPr>
                        <a:t>UN Global Standards</a:t>
                      </a:r>
                    </a:p>
                    <a:p>
                      <a:pPr marL="171450" lvl="0" indent="-171450" algn="l" defTabSz="914400" rtl="0" eaLnBrk="1" latinLnBrk="0" hangingPunct="1">
                        <a:buClr>
                          <a:schemeClr val="tx1"/>
                        </a:buClr>
                        <a:buFont typeface="Arial" panose="020B0604020202020204" pitchFamily="34" charset="0"/>
                        <a:buChar char="•"/>
                      </a:pPr>
                      <a:r>
                        <a:rPr lang="de-DE" sz="1200" b="0" kern="1200" noProof="0" dirty="0">
                          <a:solidFill>
                            <a:schemeClr val="tx1"/>
                          </a:solidFill>
                          <a:latin typeface="+mn-lt"/>
                          <a:ea typeface="+mn-ea"/>
                          <a:cs typeface="+mn-cs"/>
                        </a:rPr>
                        <a:t>Mit einem </a:t>
                      </a:r>
                      <a:r>
                        <a:rPr lang="de-DE" sz="1200" b="1" kern="1200" noProof="0" dirty="0">
                          <a:solidFill>
                            <a:schemeClr val="tx1"/>
                          </a:solidFill>
                          <a:latin typeface="+mn-lt"/>
                          <a:ea typeface="+mn-ea"/>
                          <a:cs typeface="+mn-cs"/>
                        </a:rPr>
                        <a:t>hohen Maß an Kontroversen</a:t>
                      </a:r>
                      <a:r>
                        <a:rPr lang="de-DE" sz="1200" b="0" kern="1200" noProof="0" dirty="0">
                          <a:solidFill>
                            <a:schemeClr val="tx1"/>
                          </a:solidFill>
                          <a:latin typeface="+mn-lt"/>
                          <a:ea typeface="+mn-ea"/>
                          <a:cs typeface="+mn-cs"/>
                        </a:rPr>
                        <a:t> konfrontiert</a:t>
                      </a:r>
                    </a:p>
                    <a:p>
                      <a:pPr marL="171450" lvl="0" indent="-171450" algn="l" defTabSz="914400" rtl="0" eaLnBrk="1" latinLnBrk="0" hangingPunct="1">
                        <a:buClr>
                          <a:schemeClr val="tx1"/>
                        </a:buClr>
                        <a:buFont typeface="Arial" panose="020B0604020202020204" pitchFamily="34" charset="0"/>
                        <a:buChar char="•"/>
                      </a:pPr>
                      <a:r>
                        <a:rPr lang="de-DE" sz="1200" b="0" kern="1200" noProof="0" dirty="0">
                          <a:solidFill>
                            <a:schemeClr val="tx1"/>
                          </a:solidFill>
                          <a:latin typeface="+mn-lt"/>
                          <a:ea typeface="+mn-ea"/>
                          <a:cs typeface="+mn-cs"/>
                        </a:rPr>
                        <a:t>Die </a:t>
                      </a:r>
                      <a:r>
                        <a:rPr lang="de-DE" sz="1200" b="1" kern="1200" noProof="0" dirty="0">
                          <a:solidFill>
                            <a:schemeClr val="tx1"/>
                          </a:solidFill>
                          <a:latin typeface="+mn-lt"/>
                          <a:ea typeface="+mn-ea"/>
                          <a:cs typeface="+mn-cs"/>
                        </a:rPr>
                        <a:t>25% mit der niedrigsten ESG-Managementpunktzahl pro Sektor</a:t>
                      </a:r>
                    </a:p>
                  </a:txBody>
                  <a:tcPr marT="72000" marB="72000">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549853"/>
                  </a:ext>
                </a:extLst>
              </a:tr>
            </a:tbl>
          </a:graphicData>
        </a:graphic>
      </p:graphicFrame>
      <p:sp>
        <p:nvSpPr>
          <p:cNvPr id="5" name="Footer Placeholder 4">
            <a:extLst>
              <a:ext uri="{FF2B5EF4-FFF2-40B4-BE49-F238E27FC236}">
                <a16:creationId xmlns:a16="http://schemas.microsoft.com/office/drawing/2014/main" id="{521E4BC7-A0A1-9854-B8AF-75A36AE0628F}"/>
              </a:ext>
            </a:extLst>
          </p:cNvPr>
          <p:cNvSpPr>
            <a:spLocks noGrp="1"/>
          </p:cNvSpPr>
          <p:nvPr>
            <p:ph type="ftr" sz="quarter" idx="20"/>
          </p:nvPr>
        </p:nvSpPr>
        <p:spPr/>
        <p:txBody>
          <a:bodyPr/>
          <a:lstStyle/>
          <a:p>
            <a:pPr algn="r"/>
            <a:r>
              <a:rPr lang="en-GB" dirty="0"/>
              <a:t>Marketing </a:t>
            </a:r>
            <a:r>
              <a:rPr lang="en-GB" dirty="0" err="1"/>
              <a:t>Dokument</a:t>
            </a:r>
            <a:endParaRPr lang="en-GB" dirty="0"/>
          </a:p>
        </p:txBody>
      </p:sp>
    </p:spTree>
    <p:extLst>
      <p:ext uri="{BB962C8B-B14F-4D97-AF65-F5344CB8AC3E}">
        <p14:creationId xmlns:p14="http://schemas.microsoft.com/office/powerpoint/2010/main" val="3503169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F44014-2F81-433C-8385-71217EE32463}"/>
              </a:ext>
            </a:extLst>
          </p:cNvPr>
          <p:cNvSpPr>
            <a:spLocks noGrp="1"/>
          </p:cNvSpPr>
          <p:nvPr>
            <p:ph type="title"/>
          </p:nvPr>
        </p:nvSpPr>
        <p:spPr/>
        <p:txBody>
          <a:bodyPr/>
          <a:lstStyle/>
          <a:p>
            <a:r>
              <a:rPr lang="en-DE" dirty="0" err="1"/>
              <a:t>Haftungsausschluss</a:t>
            </a:r>
            <a:endParaRPr lang="en-US" dirty="0"/>
          </a:p>
        </p:txBody>
      </p:sp>
      <p:sp>
        <p:nvSpPr>
          <p:cNvPr id="9" name="Text Placeholder 8">
            <a:extLst>
              <a:ext uri="{FF2B5EF4-FFF2-40B4-BE49-F238E27FC236}">
                <a16:creationId xmlns:a16="http://schemas.microsoft.com/office/drawing/2014/main" id="{F3372DF0-38C8-454C-8FE3-18D0C9A9DBDE}"/>
              </a:ext>
            </a:extLst>
          </p:cNvPr>
          <p:cNvSpPr>
            <a:spLocks noGrp="1"/>
          </p:cNvSpPr>
          <p:nvPr>
            <p:ph type="body" sz="quarter" idx="16"/>
          </p:nvPr>
        </p:nvSpPr>
        <p:spPr/>
        <p:txBody>
          <a:bodyPr/>
          <a:lstStyle/>
          <a:p>
            <a:r>
              <a:rPr lang="en-US"/>
              <a:t>Degroof Petercam Asset Management sa/nv (DPAM) l rue Guimard 18, 1040 Brussels, Belgium l RPM/RPR Brussels l TVA BE 0886 223 276 </a:t>
            </a:r>
            <a:br>
              <a:rPr lang="en-US"/>
            </a:br>
            <a:r>
              <a:rPr lang="en-US"/>
              <a:t>© Degroof Petercam Asset Management SA/NV, 2023, alle Rechte vorbehalten.</a:t>
            </a:r>
            <a:endParaRPr lang="en-US" dirty="0"/>
          </a:p>
        </p:txBody>
      </p:sp>
      <p:sp>
        <p:nvSpPr>
          <p:cNvPr id="2" name="Date Placeholder 1">
            <a:extLst>
              <a:ext uri="{FF2B5EF4-FFF2-40B4-BE49-F238E27FC236}">
                <a16:creationId xmlns:a16="http://schemas.microsoft.com/office/drawing/2014/main" id="{1DAE9EEB-4783-B4ED-86C1-1B20EB6D3D3E}"/>
              </a:ext>
            </a:extLst>
          </p:cNvPr>
          <p:cNvSpPr>
            <a:spLocks noGrp="1"/>
          </p:cNvSpPr>
          <p:nvPr>
            <p:ph type="dt" sz="half" idx="17"/>
          </p:nvPr>
        </p:nvSpPr>
        <p:spPr>
          <a:xfrm>
            <a:off x="8730000" y="6263998"/>
            <a:ext cx="1719222" cy="365125"/>
          </a:xfrm>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CA9890A0-6F78-34BC-B6A2-3CACD39CB570}"/>
              </a:ext>
            </a:extLst>
          </p:cNvPr>
          <p:cNvSpPr>
            <a:spLocks noGrp="1"/>
          </p:cNvSpPr>
          <p:nvPr>
            <p:ph type="ftr" sz="quarter" idx="18"/>
          </p:nvPr>
        </p:nvSpPr>
        <p:spPr>
          <a:xfrm>
            <a:off x="10449222" y="6300410"/>
            <a:ext cx="1448794" cy="27227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23269"/>
                </a:solidFill>
                <a:effectLst/>
                <a:uLnTx/>
                <a:uFillTx/>
                <a:latin typeface="Arial"/>
                <a:ea typeface="+mn-ea"/>
                <a:cs typeface="+mn-cs"/>
              </a:rPr>
              <a:t>Marketing Dokument</a:t>
            </a:r>
          </a:p>
        </p:txBody>
      </p:sp>
      <p:sp>
        <p:nvSpPr>
          <p:cNvPr id="4" name="Tijdelijke aanduiding voor dianummer 3">
            <a:extLst>
              <a:ext uri="{FF2B5EF4-FFF2-40B4-BE49-F238E27FC236}">
                <a16:creationId xmlns:a16="http://schemas.microsoft.com/office/drawing/2014/main" id="{2A6251AC-0C6C-62BB-8D93-7010593964FD}"/>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B0E8F-62D4-6F41-B962-167F75469561}" type="slidenum">
              <a:rPr kumimoji="0" lang="en-GB" sz="900" b="1" i="0" u="none" strike="noStrike" kern="1200" cap="none" spc="0" normalizeH="0" baseline="0" noProof="0" smtClean="0">
                <a:ln>
                  <a:noFill/>
                </a:ln>
                <a:solidFill>
                  <a:srgbClr val="12326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900" b="1" i="0" u="none" strike="noStrike" kern="1200" cap="none" spc="0" normalizeH="0" baseline="0" noProof="0" dirty="0">
              <a:ln>
                <a:noFill/>
              </a:ln>
              <a:solidFill>
                <a:srgbClr val="123269"/>
              </a:solidFill>
              <a:effectLst/>
              <a:uLnTx/>
              <a:uFillTx/>
              <a:latin typeface="Arial"/>
              <a:ea typeface="+mn-ea"/>
              <a:cs typeface="+mn-cs"/>
            </a:endParaRPr>
          </a:p>
        </p:txBody>
      </p:sp>
      <p:sp>
        <p:nvSpPr>
          <p:cNvPr id="5" name="Text Placeholder 2">
            <a:extLst>
              <a:ext uri="{FF2B5EF4-FFF2-40B4-BE49-F238E27FC236}">
                <a16:creationId xmlns:a16="http://schemas.microsoft.com/office/drawing/2014/main" id="{F7079A82-8C47-41AC-FC80-E9C750DAF06A}"/>
              </a:ext>
            </a:extLst>
          </p:cNvPr>
          <p:cNvSpPr txBox="1">
            <a:spLocks/>
          </p:cNvSpPr>
          <p:nvPr/>
        </p:nvSpPr>
        <p:spPr>
          <a:xfrm>
            <a:off x="568066" y="2046383"/>
            <a:ext cx="11055868" cy="4001896"/>
          </a:xfrm>
          <a:prstGeom prst="rect">
            <a:avLst/>
          </a:prstGeom>
        </p:spPr>
        <p:txBody>
          <a:bodyPr vert="horz" wrap="square" lIns="0" tIns="45720" rIns="91440" bIns="45720" rtlCol="0">
            <a:normAutofit fontScale="92500" lnSpcReduction="20000"/>
          </a:bodyPr>
          <a:lstStyle>
            <a:lvl1pPr marL="0" indent="0" algn="just" defTabSz="914400" rtl="0" eaLnBrk="1" latinLnBrk="0" hangingPunct="1">
              <a:lnSpc>
                <a:spcPct val="100000"/>
              </a:lnSpc>
              <a:spcBef>
                <a:spcPts val="0"/>
              </a:spcBef>
              <a:buFont typeface="Arial" panose="020B0604020202020204" pitchFamily="34" charset="0"/>
              <a:buNone/>
              <a:defRPr sz="85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444500" indent="-228600" algn="l" defTabSz="914400" rtl="0" eaLnBrk="1" latinLnBrk="0" hangingPunct="1">
              <a:lnSpc>
                <a:spcPct val="90000"/>
              </a:lnSpc>
              <a:spcBef>
                <a:spcPts val="500"/>
              </a:spcBef>
              <a:buFont typeface="Arial" panose="020B0604020202020204" pitchFamily="34" charset="0"/>
              <a:buChar char="•"/>
              <a:defRPr sz="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850" b="0" i="0" u="none" strike="noStrike" kern="1200" cap="none" spc="0" normalizeH="0" baseline="0" noProof="0" dirty="0">
                <a:ln>
                  <a:noFill/>
                </a:ln>
                <a:solidFill>
                  <a:srgbClr val="123269"/>
                </a:solidFill>
                <a:effectLst/>
                <a:uLnTx/>
                <a:uFillTx/>
                <a:latin typeface="Arial"/>
                <a:ea typeface="+mn-ea"/>
                <a:cs typeface="+mn-cs"/>
              </a:rPr>
              <a:t>Dies ist eine Marketingmitteilung. Dieses Dokument darf nicht an Privatanleger verteilt werden und ist ausschließlich für professionelle Anleger bestimmt.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rgbClr val="123269"/>
              </a:solidFill>
              <a:latin typeface="Arial"/>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850" b="0" i="0" u="none" strike="noStrike" kern="1200" cap="none" spc="0" normalizeH="0" baseline="0" noProof="0" dirty="0" err="1">
                <a:ln>
                  <a:noFill/>
                </a:ln>
                <a:solidFill>
                  <a:srgbClr val="123269"/>
                </a:solidFill>
                <a:effectLst/>
                <a:uLnTx/>
                <a:uFillTx/>
                <a:latin typeface="Arial"/>
                <a:ea typeface="+mn-ea"/>
                <a:cs typeface="+mn-cs"/>
              </a:rPr>
              <a:t>Degroof</a:t>
            </a:r>
            <a:r>
              <a:rPr kumimoji="0" lang="de-DE" sz="850" b="0" i="0" u="none" strike="noStrike" kern="1200" cap="none" spc="0" normalizeH="0" baseline="0" noProof="0" dirty="0">
                <a:ln>
                  <a:noFill/>
                </a:ln>
                <a:solidFill>
                  <a:srgbClr val="123269"/>
                </a:solidFill>
                <a:effectLst/>
                <a:uLnTx/>
                <a:uFillTx/>
                <a:latin typeface="Arial"/>
                <a:ea typeface="+mn-ea"/>
                <a:cs typeface="+mn-cs"/>
              </a:rPr>
              <a:t> </a:t>
            </a:r>
            <a:r>
              <a:rPr kumimoji="0" lang="de-DE" sz="850" b="0" i="0" u="none" strike="noStrike" kern="1200" cap="none" spc="0" normalizeH="0" baseline="0" noProof="0" dirty="0" err="1">
                <a:ln>
                  <a:noFill/>
                </a:ln>
                <a:solidFill>
                  <a:srgbClr val="123269"/>
                </a:solidFill>
                <a:effectLst/>
                <a:uLnTx/>
                <a:uFillTx/>
                <a:latin typeface="Arial"/>
                <a:ea typeface="+mn-ea"/>
                <a:cs typeface="+mn-cs"/>
              </a:rPr>
              <a:t>Petercam</a:t>
            </a:r>
            <a:r>
              <a:rPr kumimoji="0" lang="de-DE" sz="850" b="0" i="0" u="none" strike="noStrike" kern="1200" cap="none" spc="0" normalizeH="0" baseline="0" noProof="0" dirty="0">
                <a:ln>
                  <a:noFill/>
                </a:ln>
                <a:solidFill>
                  <a:srgbClr val="123269"/>
                </a:solidFill>
                <a:effectLst/>
                <a:uLnTx/>
                <a:uFillTx/>
                <a:latin typeface="Arial"/>
                <a:ea typeface="+mn-ea"/>
                <a:cs typeface="+mn-cs"/>
              </a:rPr>
              <a:t> Asset Management („DPAM“) ist der Verfasser des vorliegenden Dokuments. Obwohl dieses Dokument und sein Inhalt mit der gebotenen Sorgfalt erstellt wurden und auf Quellen und/oder Daten von Drittanbietern basieren, die DPAM für zuverlässig hält, werden sie ohne jegliche ausdrückliche oder stillschweigende Gewährleistung bereitgestellt. Weder DPAM noch ihre Quellen und Drittanbieter garantieren die Richtigkeit, Vollständigkeit, Zuverlässigkeit, Aktualität, Verfügbarkeit, Marktgängigkeit oder Eignung für einen bestimmten Zweck.</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rgbClr val="123269"/>
              </a:solidFill>
              <a:latin typeface="Arial"/>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850" b="0" i="0" u="none" strike="noStrike" kern="1200" cap="none" spc="0" normalizeH="0" baseline="0" noProof="0" dirty="0">
                <a:ln>
                  <a:noFill/>
                </a:ln>
                <a:solidFill>
                  <a:srgbClr val="123269"/>
                </a:solidFill>
                <a:effectLst/>
                <a:uLnTx/>
                <a:uFillTx/>
                <a:latin typeface="Arial"/>
                <a:ea typeface="+mn-ea"/>
                <a:cs typeface="+mn-cs"/>
              </a:rPr>
              <a:t>Dieses Dokument dient lediglich der Veranschaulichung und zu Informationszwecken. Die hierin enthaltenen Informationen sind als allgemeine Informationen zu betrachten und sind unter keinen Umständen auf Ihre persönliche Situation zugeschnitten. Der Inhalt stellt weder eine Anlageberatung noch ein Angebot, eine Aufforderung, eine Empfehlung oder eine Einladung zum Kauf, Verkauf, zur Zeichnung oder zur Ausführung anderer Transaktionen mit Finanzinstrumenten dar, einschließlich, aber nicht beschränkt auf Aktien, Anleihen und Anteile an Organismen für gemeinsame Anlagen. Es richtet sich auch nicht an Anleger aus Rechtsordnungen, in denen ein solches Angebot, eine solche Aufforderung, Empfehlung oder Einladung unzulässig wäre. Dieses Dokument stellt auch keine unabhängige oder objektive Anlageforschung oder Finanzanalyse oder eine andere Form der allgemeinen Empfehlung für Transaktionen mit Finanzinstrumenten im Sinne von Artikel 2, 2°, 5 des Gesetzes vom 25. Oktober 2016 über den Zugang zur Erbringung von Wertpapierdienstleistungen und den Status und die Beaufsichtigung von Vermögensverwaltern und Anlageberatern dar. Die hierin enthaltenen Informationen sind daher nicht als unabhängige oder objektive Anlageforschung zu betrachten.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e-DE" sz="850" b="0" i="0" u="none" strike="noStrike" kern="1200" cap="none" spc="0" normalizeH="0" baseline="0" noProof="0" dirty="0">
              <a:ln>
                <a:noFill/>
              </a:ln>
              <a:solidFill>
                <a:srgbClr val="123269"/>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850" b="0" i="0" u="none" strike="noStrike" kern="1200" cap="none" spc="0" normalizeH="0" baseline="0" noProof="0" dirty="0">
                <a:ln>
                  <a:noFill/>
                </a:ln>
                <a:solidFill>
                  <a:srgbClr val="123269"/>
                </a:solidFill>
                <a:effectLst/>
                <a:uLnTx/>
                <a:uFillTx/>
                <a:latin typeface="Arial"/>
                <a:ea typeface="+mn-ea"/>
                <a:cs typeface="+mn-cs"/>
              </a:rPr>
              <a:t>Anlagen sind mit Risiken verbunden. Die Wertentwicklung in der Vergangenheit ist keine Garantie für zukünftige Ergebnisse. Der Wert des in den Fonds investierten Kapitals kann sowohl steigen als auch fallen, und es ist nicht sicher, dass Sie das gesamte investierte Kapital zurückerhalten. Alle Meinungen und finanziellen Schätzungen in diesem Dokument spiegeln die Situation zum Zeitpunkt der Veröffentlichung wider und können ohne vorherige Ankündigung geändert werden. Veränderte Marktbedingungen können dazu führen, dass die Meinungen und Aussagen in diesem Dokument unrichtig werden.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850" b="0" i="0" u="none" strike="noStrike" kern="1200" cap="none" spc="0" normalizeH="0" baseline="0" noProof="0" dirty="0">
                <a:ln>
                  <a:noFill/>
                </a:ln>
                <a:solidFill>
                  <a:srgbClr val="123269"/>
                </a:solidFill>
                <a:effectLst/>
                <a:uLnTx/>
                <a:uFillTx/>
                <a:latin typeface="Arial"/>
                <a:ea typeface="+mn-ea"/>
                <a:cs typeface="+mn-cs"/>
              </a:rPr>
              <a:t>Entscheidungen über eine Anlage in einen DPAM-Fonds können nur auf der Grundlage des Key Information </a:t>
            </a:r>
            <a:r>
              <a:rPr kumimoji="0" lang="de-DE" sz="850" b="0" i="0" u="none" strike="noStrike" kern="1200" cap="none" spc="0" normalizeH="0" baseline="0" noProof="0" dirty="0" err="1">
                <a:ln>
                  <a:noFill/>
                </a:ln>
                <a:solidFill>
                  <a:srgbClr val="123269"/>
                </a:solidFill>
                <a:effectLst/>
                <a:uLnTx/>
                <a:uFillTx/>
                <a:latin typeface="Arial"/>
                <a:ea typeface="+mn-ea"/>
                <a:cs typeface="+mn-cs"/>
              </a:rPr>
              <a:t>Document</a:t>
            </a:r>
            <a:r>
              <a:rPr kumimoji="0" lang="de-DE" sz="850" b="0" i="0" u="none" strike="noStrike" kern="1200" cap="none" spc="0" normalizeH="0" baseline="0" noProof="0" dirty="0">
                <a:ln>
                  <a:noFill/>
                </a:ln>
                <a:solidFill>
                  <a:srgbClr val="123269"/>
                </a:solidFill>
                <a:effectLst/>
                <a:uLnTx/>
                <a:uFillTx/>
                <a:latin typeface="Arial"/>
                <a:ea typeface="+mn-ea"/>
                <a:cs typeface="+mn-cs"/>
              </a:rPr>
              <a:t> (KID), des Prospekts und der letzten verfügbaren Jahres- und Halbjahresberichte getroffen werden. Diese Dokumente sind kostenlos auf der Website https://www.funds.dpaminvestments.com erhältlich. Wir empfehlen dem Anleger dringend, diese Dokumente vor der Ausführung einer Transaktion sorgfältig zu lesen. Für Anleger in der Schweiz sind der Prospekt, die Fondsbestimmungen, die letzten Tätigkeitsberichte und die wesentlichen Informationen kostenlos bei der Vertretung für die Schweiz (ACOLIN Fund Services AG, Maintower, </a:t>
            </a:r>
            <a:r>
              <a:rPr kumimoji="0" lang="de-DE" sz="850" b="0" i="0" u="none" strike="noStrike" kern="1200" cap="none" spc="0" normalizeH="0" baseline="0" noProof="0" dirty="0" err="1">
                <a:ln>
                  <a:noFill/>
                </a:ln>
                <a:solidFill>
                  <a:srgbClr val="123269"/>
                </a:solidFill>
                <a:effectLst/>
                <a:uLnTx/>
                <a:uFillTx/>
                <a:latin typeface="Arial"/>
                <a:ea typeface="+mn-ea"/>
                <a:cs typeface="+mn-cs"/>
              </a:rPr>
              <a:t>Thurgauerstrasse</a:t>
            </a:r>
            <a:r>
              <a:rPr kumimoji="0" lang="de-DE" sz="850" b="0" i="0" u="none" strike="noStrike" kern="1200" cap="none" spc="0" normalizeH="0" baseline="0" noProof="0" dirty="0">
                <a:ln>
                  <a:noFill/>
                </a:ln>
                <a:solidFill>
                  <a:srgbClr val="123269"/>
                </a:solidFill>
                <a:effectLst/>
                <a:uLnTx/>
                <a:uFillTx/>
                <a:latin typeface="Arial"/>
                <a:ea typeface="+mn-ea"/>
                <a:cs typeface="+mn-cs"/>
              </a:rPr>
              <a:t> 36/38, CH-8050 Zürich) erhältlich.</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e-DE" sz="850" b="0" i="0" u="none" strike="noStrike" kern="1200" cap="none" spc="0" normalizeH="0" baseline="0" noProof="0" dirty="0">
              <a:ln>
                <a:noFill/>
              </a:ln>
              <a:solidFill>
                <a:srgbClr val="123269"/>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850" b="0" i="0" u="none" strike="noStrike" kern="1200" cap="none" spc="0" normalizeH="0" baseline="0" noProof="0" dirty="0">
                <a:ln>
                  <a:noFill/>
                </a:ln>
                <a:solidFill>
                  <a:srgbClr val="123269"/>
                </a:solidFill>
                <a:effectLst/>
                <a:uLnTx/>
                <a:uFillTx/>
                <a:latin typeface="Arial"/>
                <a:ea typeface="+mn-ea"/>
                <a:cs typeface="+mn-cs"/>
              </a:rPr>
              <a:t>Dieses Dokument darf ohne vorherige schriftliche Zustimmung von DPAM weder ganz noch teilweise in irgendeiner Form reproduziert, vervielfältigt oder verbreitet oder an andere Personen weitergegeben werden. Der Nutzer dieses Dokuments erkennt an, dass der Inhalt ein urheberrechtlich geschütztes Geschäftsgeheimnis und/oder proprietäre Informationen von erheblichem Wert darstellt. Der Zugang zu diesem Dokument überträgt keinerlei Eigentumsrechte und überträgt auch keine Titel- und Eigentumsrechte. Die in diesem Dokument enthaltenen Informationen, die daran bestehenden Rechte und der damit verbundene Rechtsschutz verbleiben ausschließlich bei DPAM. Dieses Dokument darf nicht an private Anleger weitergegeben werden und ist ausschließlich institutionellen Anlegern vorbehalten.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rgbClr val="123269"/>
              </a:solidFill>
              <a:latin typeface="Arial"/>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850" b="0" i="0" u="none" strike="noStrike" kern="1200" cap="none" spc="0" normalizeH="0" baseline="0" noProof="0" dirty="0">
                <a:ln>
                  <a:noFill/>
                </a:ln>
                <a:solidFill>
                  <a:srgbClr val="123269"/>
                </a:solidFill>
                <a:effectLst/>
                <a:uLnTx/>
                <a:uFillTx/>
                <a:latin typeface="Arial"/>
                <a:ea typeface="+mn-ea"/>
                <a:cs typeface="+mn-cs"/>
              </a:rPr>
              <a:t>Die in dieser Präsentation (einschließlich aller Anhänge und Anlagen) enthaltenen Informationen im Zusammenhang mit der Verordnung (EU) 2019/2088 vom 27. November 2019 über nachhaltigkeitsbezogene Offenlegungspflichten im Finanzdienstleistungssektor („SFDR“) werden Ihnen von DPAM auf der Grundlage ihres Verständnisses der SFDR, der Taxonomie-Verordnung und der damit verbundenen Gesetze und Vorschriften sowie der diesbezüglich zum Zeitpunkt dieser Präsentation verfügbaren Leitlinien zur Verfügung gestellt. Die Umsetzung der SFDR und der </a:t>
            </a:r>
            <a:r>
              <a:rPr kumimoji="0" lang="de-DE" sz="850" b="0" i="0" u="none" strike="noStrike" kern="1200" cap="none" spc="0" normalizeH="0" baseline="0" noProof="0" dirty="0" err="1">
                <a:ln>
                  <a:noFill/>
                </a:ln>
                <a:solidFill>
                  <a:srgbClr val="123269"/>
                </a:solidFill>
                <a:effectLst/>
                <a:uLnTx/>
                <a:uFillTx/>
                <a:latin typeface="Arial"/>
                <a:ea typeface="+mn-ea"/>
                <a:cs typeface="+mn-cs"/>
              </a:rPr>
              <a:t>Taxonomieverordnung</a:t>
            </a:r>
            <a:r>
              <a:rPr kumimoji="0" lang="de-DE" sz="850" b="0" i="0" u="none" strike="noStrike" kern="1200" cap="none" spc="0" normalizeH="0" baseline="0" noProof="0" dirty="0">
                <a:ln>
                  <a:noFill/>
                </a:ln>
                <a:solidFill>
                  <a:srgbClr val="123269"/>
                </a:solidFill>
                <a:effectLst/>
                <a:uLnTx/>
                <a:uFillTx/>
                <a:latin typeface="Arial"/>
                <a:ea typeface="+mn-ea"/>
                <a:cs typeface="+mn-cs"/>
              </a:rPr>
              <a:t> kann sich im Laufe der Zeit auf der Grundlage von Leitlinien der Regulierungsbehörden, der Marktpraxis und der Verabschiedung technischer Standards oder delegierter Rechtsakte durch Behörden auf EU-Ebene weiterentwickeln. Obwohl dieses Dokument und sein Inhalt mit der gebotenen Sorgfalt erstellt wurden, können die in diesem Dokument (einschließlich seiner Anhänge) enthaltenen Informationen aufgrund von Klarstellungen und/oder Stellungnahmen der europäischen Behörden und/oder der nationalen Regulierungsbehörden zur Umsetzung und/oder Auslegung der SFDR, der </a:t>
            </a:r>
            <a:r>
              <a:rPr kumimoji="0" lang="de-DE" sz="850" b="0" i="0" u="none" strike="noStrike" kern="1200" cap="none" spc="0" normalizeH="0" baseline="0" noProof="0" dirty="0" err="1">
                <a:ln>
                  <a:noFill/>
                </a:ln>
                <a:solidFill>
                  <a:srgbClr val="123269"/>
                </a:solidFill>
                <a:effectLst/>
                <a:uLnTx/>
                <a:uFillTx/>
                <a:latin typeface="Arial"/>
                <a:ea typeface="+mn-ea"/>
                <a:cs typeface="+mn-cs"/>
              </a:rPr>
              <a:t>Taxonomieverordnung</a:t>
            </a:r>
            <a:r>
              <a:rPr kumimoji="0" lang="de-DE" sz="850" b="0" i="0" u="none" strike="noStrike" kern="1200" cap="none" spc="0" normalizeH="0" baseline="0" noProof="0" dirty="0">
                <a:ln>
                  <a:noFill/>
                </a:ln>
                <a:solidFill>
                  <a:srgbClr val="123269"/>
                </a:solidFill>
                <a:effectLst/>
                <a:uLnTx/>
                <a:uFillTx/>
                <a:latin typeface="Arial"/>
                <a:ea typeface="+mn-ea"/>
                <a:cs typeface="+mn-cs"/>
              </a:rPr>
              <a:t> und weiterer Durchführungsrechtsakte unrichtig oder unvollständig werden. DPAM übernimmt keine Gewähr für die Richtigkeit, Vollständigkeit, Zuverlässigkeit, Aktualität, Verfügbarkeit, Marktgängigkeit oder Eignung für einen bestimmten Zweck.</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e-DE" sz="850" b="0" i="0" u="none" strike="noStrike" kern="1200" cap="none" spc="0" normalizeH="0" baseline="0" noProof="0" dirty="0">
              <a:ln>
                <a:noFill/>
              </a:ln>
              <a:solidFill>
                <a:srgbClr val="123269"/>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850" b="0" i="0" u="none" strike="noStrike" kern="1200" cap="none" spc="0" normalizeH="0" baseline="0" noProof="0" dirty="0">
                <a:ln>
                  <a:noFill/>
                </a:ln>
                <a:solidFill>
                  <a:srgbClr val="123269"/>
                </a:solidFill>
                <a:effectLst/>
                <a:uLnTx/>
                <a:uFillTx/>
                <a:latin typeface="Arial"/>
                <a:ea typeface="+mn-ea"/>
                <a:cs typeface="+mn-cs"/>
              </a:rPr>
              <a:t>© 2025 Morningstar, Inc. Alle Rechte vorbehalten. Die hierin enthaltenen Informationen: (1) sind Eigentum von Morningstar; (2) dürfen nicht kopiert oder verbreitet werden; und (3) es wird keine Gewähr für ihre Richtigkeit, Vollständigkeit oder Aktualität übernommen. Weder Morningstar noch seine Inhaltsanbieter haften für Schäden oder Verluste, die sich aus der Verwendung dieser Informationen ergeben. Die Wertentwicklung in der Vergangenheit ist keine Garantie für zukünftige Ergebnisse.</a:t>
            </a:r>
            <a:endParaRPr kumimoji="0" lang="en-US" sz="850" b="0" i="0" u="none" strike="noStrike" kern="1200" cap="none" spc="0" normalizeH="0" baseline="0" noProof="0" dirty="0">
              <a:ln>
                <a:noFill/>
              </a:ln>
              <a:solidFill>
                <a:srgbClr val="123269"/>
              </a:solidFill>
              <a:effectLst/>
              <a:uLnTx/>
              <a:uFillTx/>
              <a:latin typeface="Arial"/>
              <a:ea typeface="+mn-ea"/>
              <a:cs typeface="+mn-cs"/>
            </a:endParaRPr>
          </a:p>
        </p:txBody>
      </p:sp>
    </p:spTree>
    <p:extLst>
      <p:ext uri="{BB962C8B-B14F-4D97-AF65-F5344CB8AC3E}">
        <p14:creationId xmlns:p14="http://schemas.microsoft.com/office/powerpoint/2010/main" val="4019845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174AA03-5DCB-4964-1997-A7310E594307}"/>
              </a:ext>
            </a:extLst>
          </p:cNvPr>
          <p:cNvSpPr/>
          <p:nvPr/>
        </p:nvSpPr>
        <p:spPr>
          <a:xfrm>
            <a:off x="-1" y="1535387"/>
            <a:ext cx="12192000" cy="256491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4D0D3FA-E6BB-1255-22A4-CC1272E7F80E}"/>
              </a:ext>
            </a:extLst>
          </p:cNvPr>
          <p:cNvPicPr/>
          <p:nvPr/>
        </p:nvPicPr>
        <p:blipFill>
          <a:blip r:embed="rId2"/>
          <a:stretch>
            <a:fillRect/>
          </a:stretch>
        </p:blipFill>
        <p:spPr>
          <a:xfrm>
            <a:off x="2382886" y="2489000"/>
            <a:ext cx="3067050" cy="619125"/>
          </a:xfrm>
          <a:prstGeom prst="rect">
            <a:avLst/>
          </a:prstGeom>
        </p:spPr>
      </p:pic>
      <p:sp>
        <p:nvSpPr>
          <p:cNvPr id="33" name="Rectangle 32">
            <a:extLst>
              <a:ext uri="{FF2B5EF4-FFF2-40B4-BE49-F238E27FC236}">
                <a16:creationId xmlns:a16="http://schemas.microsoft.com/office/drawing/2014/main" id="{88DCBDDE-5750-28C1-B3AA-9769F5CD7917}"/>
              </a:ext>
            </a:extLst>
          </p:cNvPr>
          <p:cNvSpPr/>
          <p:nvPr/>
        </p:nvSpPr>
        <p:spPr>
          <a:xfrm>
            <a:off x="0" y="4752680"/>
            <a:ext cx="12192000" cy="1597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5FF989F-09C3-5D57-4867-81FD830D9A9A}"/>
              </a:ext>
            </a:extLst>
          </p:cNvPr>
          <p:cNvPicPr/>
          <p:nvPr/>
        </p:nvPicPr>
        <p:blipFill>
          <a:blip r:embed="rId3"/>
          <a:stretch>
            <a:fillRect/>
          </a:stretch>
        </p:blipFill>
        <p:spPr>
          <a:xfrm>
            <a:off x="2423196" y="4872588"/>
            <a:ext cx="3067050" cy="619125"/>
          </a:xfrm>
          <a:prstGeom prst="rect">
            <a:avLst/>
          </a:prstGeom>
        </p:spPr>
      </p:pic>
      <p:pic>
        <p:nvPicPr>
          <p:cNvPr id="22" name="Picture Placeholder 21">
            <a:extLst>
              <a:ext uri="{FF2B5EF4-FFF2-40B4-BE49-F238E27FC236}">
                <a16:creationId xmlns:a16="http://schemas.microsoft.com/office/drawing/2014/main" id="{76923B29-7E8C-5A2A-3B55-1E2744ACEC0F}"/>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a:stretch/>
        </p:blipFill>
        <p:spPr>
          <a:xfrm>
            <a:off x="0" y="-609600"/>
            <a:ext cx="12192000" cy="2152651"/>
          </a:xfrm>
        </p:spPr>
      </p:pic>
      <p:sp>
        <p:nvSpPr>
          <p:cNvPr id="40" name="Title 39">
            <a:extLst>
              <a:ext uri="{FF2B5EF4-FFF2-40B4-BE49-F238E27FC236}">
                <a16:creationId xmlns:a16="http://schemas.microsoft.com/office/drawing/2014/main" id="{4AAFCB2C-B2AA-28B9-3AE2-AF958D803E5B}"/>
              </a:ext>
            </a:extLst>
          </p:cNvPr>
          <p:cNvSpPr>
            <a:spLocks noGrp="1"/>
          </p:cNvSpPr>
          <p:nvPr>
            <p:ph type="title"/>
          </p:nvPr>
        </p:nvSpPr>
        <p:spPr>
          <a:xfrm>
            <a:off x="2120349" y="327755"/>
            <a:ext cx="7924800" cy="599487"/>
          </a:xfrm>
        </p:spPr>
        <p:txBody>
          <a:bodyPr/>
          <a:lstStyle/>
          <a:p>
            <a:r>
              <a:rPr lang="en-US" dirty="0"/>
              <a:t>Unser Investment-Team</a:t>
            </a:r>
          </a:p>
        </p:txBody>
      </p:sp>
      <p:sp>
        <p:nvSpPr>
          <p:cNvPr id="23" name="Text Placeholder 22">
            <a:extLst>
              <a:ext uri="{FF2B5EF4-FFF2-40B4-BE49-F238E27FC236}">
                <a16:creationId xmlns:a16="http://schemas.microsoft.com/office/drawing/2014/main" id="{E3F888FA-A242-82B6-A62E-1C3963AAF934}"/>
              </a:ext>
            </a:extLst>
          </p:cNvPr>
          <p:cNvSpPr>
            <a:spLocks noGrp="1"/>
          </p:cNvSpPr>
          <p:nvPr>
            <p:ph type="body" sz="quarter" idx="23"/>
          </p:nvPr>
        </p:nvSpPr>
        <p:spPr/>
        <p:txBody>
          <a:bodyPr/>
          <a:lstStyle/>
          <a:p>
            <a:endParaRPr lang="en-US"/>
          </a:p>
        </p:txBody>
      </p:sp>
      <p:sp>
        <p:nvSpPr>
          <p:cNvPr id="2" name="Date Placeholder 1">
            <a:extLst>
              <a:ext uri="{FF2B5EF4-FFF2-40B4-BE49-F238E27FC236}">
                <a16:creationId xmlns:a16="http://schemas.microsoft.com/office/drawing/2014/main" id="{B590A1BC-018A-725F-1BE3-34B9FE7A2070}"/>
              </a:ext>
            </a:extLst>
          </p:cNvPr>
          <p:cNvSpPr>
            <a:spLocks noGrp="1"/>
          </p:cNvSpPr>
          <p:nvPr>
            <p:ph type="dt" sz="half" idx="24"/>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19" name="Footer Placeholder 18">
            <a:extLst>
              <a:ext uri="{FF2B5EF4-FFF2-40B4-BE49-F238E27FC236}">
                <a16:creationId xmlns:a16="http://schemas.microsoft.com/office/drawing/2014/main" id="{B71C7233-BF0B-BE3E-04AC-49D11E1AC1EF}"/>
              </a:ext>
            </a:extLst>
          </p:cNvPr>
          <p:cNvSpPr>
            <a:spLocks noGrp="1"/>
          </p:cNvSpPr>
          <p:nvPr>
            <p:ph type="ftr" sz="quarter" idx="25"/>
          </p:nvPr>
        </p:nvSpPr>
        <p:spPr/>
        <p:txBody>
          <a:bodyPr/>
          <a:lstStyle/>
          <a:p>
            <a:pPr algn="r"/>
            <a:r>
              <a:rPr lang="en-GB" dirty="0"/>
              <a:t>Marketing </a:t>
            </a:r>
            <a:r>
              <a:rPr lang="en-GB" dirty="0" err="1"/>
              <a:t>Dokument</a:t>
            </a:r>
            <a:endParaRPr lang="en-GB" dirty="0"/>
          </a:p>
        </p:txBody>
      </p:sp>
      <p:sp>
        <p:nvSpPr>
          <p:cNvPr id="6" name="Tijdelijke aanduiding voor dianummer 5">
            <a:extLst>
              <a:ext uri="{FF2B5EF4-FFF2-40B4-BE49-F238E27FC236}">
                <a16:creationId xmlns:a16="http://schemas.microsoft.com/office/drawing/2014/main" id="{7C539788-4E85-FA6A-DB96-089E705228E5}"/>
              </a:ext>
            </a:extLst>
          </p:cNvPr>
          <p:cNvSpPr>
            <a:spLocks noGrp="1"/>
          </p:cNvSpPr>
          <p:nvPr>
            <p:ph type="sldNum" sz="quarter" idx="26"/>
          </p:nvPr>
        </p:nvSpPr>
        <p:spPr/>
        <p:txBody>
          <a:bodyPr/>
          <a:lstStyle/>
          <a:p>
            <a:fld id="{24DB0E8F-62D4-6F41-B962-167F75469561}" type="slidenum">
              <a:rPr lang="en-GB" smtClean="0"/>
              <a:pPr/>
              <a:t>20</a:t>
            </a:fld>
            <a:endParaRPr lang="en-GB" dirty="0"/>
          </a:p>
        </p:txBody>
      </p:sp>
      <p:pic>
        <p:nvPicPr>
          <p:cNvPr id="5" name="Picture 4">
            <a:extLst>
              <a:ext uri="{FF2B5EF4-FFF2-40B4-BE49-F238E27FC236}">
                <a16:creationId xmlns:a16="http://schemas.microsoft.com/office/drawing/2014/main" id="{97771293-D304-0550-3034-313B4D393E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0148" y="2256766"/>
            <a:ext cx="1075394" cy="1076082"/>
          </a:xfrm>
          <a:prstGeom prst="rect">
            <a:avLst/>
          </a:prstGeom>
        </p:spPr>
      </p:pic>
      <p:pic>
        <p:nvPicPr>
          <p:cNvPr id="8" name="Picture 7">
            <a:extLst>
              <a:ext uri="{FF2B5EF4-FFF2-40B4-BE49-F238E27FC236}">
                <a16:creationId xmlns:a16="http://schemas.microsoft.com/office/drawing/2014/main" id="{59B46BB0-5C8A-7463-1FCA-24C4F03262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0148" y="4683415"/>
            <a:ext cx="1075394" cy="1076082"/>
          </a:xfrm>
          <a:prstGeom prst="rect">
            <a:avLst/>
          </a:prstGeom>
        </p:spPr>
      </p:pic>
      <p:grpSp>
        <p:nvGrpSpPr>
          <p:cNvPr id="9" name="Group 8">
            <a:extLst>
              <a:ext uri="{FF2B5EF4-FFF2-40B4-BE49-F238E27FC236}">
                <a16:creationId xmlns:a16="http://schemas.microsoft.com/office/drawing/2014/main" id="{4966FC3D-457F-33FC-C8B9-23FB2790D7D8}"/>
              </a:ext>
            </a:extLst>
          </p:cNvPr>
          <p:cNvGrpSpPr/>
          <p:nvPr/>
        </p:nvGrpSpPr>
        <p:grpSpPr>
          <a:xfrm>
            <a:off x="2382886" y="6287718"/>
            <a:ext cx="1120030" cy="321904"/>
            <a:chOff x="10571850" y="1430653"/>
            <a:chExt cx="1120030" cy="321904"/>
          </a:xfrm>
        </p:grpSpPr>
        <p:sp>
          <p:nvSpPr>
            <p:cNvPr id="10" name="Rectangle 95">
              <a:extLst>
                <a:ext uri="{FF2B5EF4-FFF2-40B4-BE49-F238E27FC236}">
                  <a16:creationId xmlns:a16="http://schemas.microsoft.com/office/drawing/2014/main" id="{0D373973-0335-A5C8-82DC-E31318754576}"/>
                </a:ext>
              </a:extLst>
            </p:cNvPr>
            <p:cNvSpPr>
              <a:spLocks noChangeAspect="1" noChangeArrowheads="1"/>
            </p:cNvSpPr>
            <p:nvPr/>
          </p:nvSpPr>
          <p:spPr bwMode="auto">
            <a:xfrm>
              <a:off x="10793024" y="1430653"/>
              <a:ext cx="898856" cy="321904"/>
            </a:xfrm>
            <a:prstGeom prst="rect">
              <a:avLst/>
            </a:prstGeom>
            <a:noFill/>
            <a:ln w="9525">
              <a:noFill/>
              <a:miter lim="800000"/>
              <a:headEnd/>
              <a:tailEnd/>
            </a:ln>
          </p:spPr>
          <p:txBody>
            <a:bodyPr wrap="none" lIns="25300" tIns="50601" rIns="25300" bIns="50601" anchor="ctr">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0" i="0" u="none" strike="noStrike" kern="0" cap="none" spc="0" normalizeH="0" baseline="0" noProof="0" dirty="0" err="1">
                  <a:ln>
                    <a:noFill/>
                  </a:ln>
                  <a:effectLst/>
                  <a:uLnTx/>
                  <a:uFillTx/>
                  <a:latin typeface="Calibri"/>
                  <a:ea typeface="+mn-ea"/>
                  <a:cs typeface="+mn-cs"/>
                  <a:sym typeface="Helvetica Light"/>
                </a:rPr>
                <a:t>Teamleiter</a:t>
              </a:r>
              <a:endParaRPr kumimoji="0" lang="en-US" sz="700" b="0" i="0" u="none" strike="noStrike" kern="0" cap="none" spc="0" normalizeH="0" baseline="0" noProof="0" dirty="0">
                <a:ln>
                  <a:noFill/>
                </a:ln>
                <a:effectLst/>
                <a:uLnTx/>
                <a:uFillTx/>
                <a:latin typeface="Calibri"/>
                <a:ea typeface="+mn-ea"/>
                <a:cs typeface="+mn-cs"/>
                <a:sym typeface="Helvetica Light"/>
              </a:endParaRPr>
            </a:p>
          </p:txBody>
        </p:sp>
        <p:cxnSp>
          <p:nvCxnSpPr>
            <p:cNvPr id="12" name="Straight Connector 11">
              <a:extLst>
                <a:ext uri="{FF2B5EF4-FFF2-40B4-BE49-F238E27FC236}">
                  <a16:creationId xmlns:a16="http://schemas.microsoft.com/office/drawing/2014/main" id="{AFE66D9A-A823-7BC4-8F5F-D455EC0BFD9C}"/>
                </a:ext>
              </a:extLst>
            </p:cNvPr>
            <p:cNvCxnSpPr>
              <a:cxnSpLocks/>
            </p:cNvCxnSpPr>
            <p:nvPr/>
          </p:nvCxnSpPr>
          <p:spPr>
            <a:xfrm flipV="1">
              <a:off x="10571850" y="1546601"/>
              <a:ext cx="0" cy="11042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CE45C55-627C-263B-4400-9D4D733B66DE}"/>
              </a:ext>
            </a:extLst>
          </p:cNvPr>
          <p:cNvSpPr txBox="1"/>
          <p:nvPr/>
        </p:nvSpPr>
        <p:spPr>
          <a:xfrm>
            <a:off x="4687557" y="2404096"/>
            <a:ext cx="7000876" cy="1061829"/>
          </a:xfrm>
          <a:prstGeom prst="rect">
            <a:avLst/>
          </a:prstGeom>
          <a:noFill/>
        </p:spPr>
        <p:txBody>
          <a:bodyPr wrap="square">
            <a:spAutoFit/>
          </a:bodyPr>
          <a:lstStyle/>
          <a:p>
            <a:r>
              <a:rPr lang="de-DE" sz="1050" dirty="0"/>
              <a:t>Ignace De </a:t>
            </a:r>
            <a:r>
              <a:rPr lang="de-DE" sz="1050" dirty="0" err="1"/>
              <a:t>Coene</a:t>
            </a:r>
            <a:r>
              <a:rPr lang="de-DE" sz="1050" dirty="0"/>
              <a:t> kam 2007 erstmals zu DPAM und kehrte 2022 zurück, um den </a:t>
            </a:r>
            <a:r>
              <a:rPr lang="de-DE" sz="1050" dirty="0" err="1"/>
              <a:t>Sustainable</a:t>
            </a:r>
            <a:r>
              <a:rPr lang="de-DE" sz="1050" dirty="0"/>
              <a:t> Food Trends Fund und die US Dividend </a:t>
            </a:r>
            <a:r>
              <a:rPr lang="de-DE" sz="1050" dirty="0" err="1"/>
              <a:t>Sustainable</a:t>
            </a:r>
            <a:r>
              <a:rPr lang="de-DE" sz="1050" dirty="0"/>
              <a:t>-Strategie zu verwalten. Er begann seine Karriere 1996 als Aktienanalyst bei General Bank/Fortis und wechselte dann als Leiter der Aktienanalysten zu DPAM und später als Fondsmanager des DPAM </a:t>
            </a:r>
            <a:r>
              <a:rPr lang="de-DE" sz="1050" dirty="0" err="1"/>
              <a:t>Agrivalue</a:t>
            </a:r>
            <a:r>
              <a:rPr lang="de-DE" sz="1050" dirty="0"/>
              <a:t>-Fonds (2010-2016). Außerdem war </a:t>
            </a:r>
            <a:r>
              <a:rPr lang="de-DE" sz="1050" dirty="0" err="1"/>
              <a:t>Igance</a:t>
            </a:r>
            <a:r>
              <a:rPr lang="de-DE" sz="1050" dirty="0"/>
              <a:t> De </a:t>
            </a:r>
            <a:r>
              <a:rPr lang="de-DE" sz="1050" dirty="0" err="1"/>
              <a:t>Coene</a:t>
            </a:r>
            <a:r>
              <a:rPr lang="de-DE" sz="1050" dirty="0"/>
              <a:t>  sechs Jahre (2016–2022) bei der Quintet Private Bank in Luxemburg als leitender Portfoliomanager tätig. Er hat einen Master-Abschluss im Bereich der angewandten Wirtschaftswissenschaften von der </a:t>
            </a:r>
            <a:r>
              <a:rPr lang="de-DE" sz="1050" dirty="0" err="1"/>
              <a:t>Vlekho</a:t>
            </a:r>
            <a:r>
              <a:rPr lang="de-DE" sz="1050" dirty="0"/>
              <a:t> Business School (Belgien).</a:t>
            </a:r>
            <a:endParaRPr lang="en-US" sz="1050" dirty="0"/>
          </a:p>
        </p:txBody>
      </p:sp>
      <p:sp>
        <p:nvSpPr>
          <p:cNvPr id="14" name="TextBox 13">
            <a:extLst>
              <a:ext uri="{FF2B5EF4-FFF2-40B4-BE49-F238E27FC236}">
                <a16:creationId xmlns:a16="http://schemas.microsoft.com/office/drawing/2014/main" id="{3F8B5139-FD04-8433-890C-3E33083E0FAF}"/>
              </a:ext>
            </a:extLst>
          </p:cNvPr>
          <p:cNvSpPr txBox="1"/>
          <p:nvPr/>
        </p:nvSpPr>
        <p:spPr>
          <a:xfrm>
            <a:off x="4687557" y="4808871"/>
            <a:ext cx="7000876" cy="900246"/>
          </a:xfrm>
          <a:prstGeom prst="rect">
            <a:avLst/>
          </a:prstGeom>
          <a:noFill/>
        </p:spPr>
        <p:txBody>
          <a:bodyPr wrap="square">
            <a:spAutoFit/>
          </a:bodyPr>
          <a:lstStyle/>
          <a:p>
            <a:r>
              <a:rPr lang="de-DE" sz="1050" b="0" i="0" dirty="0">
                <a:effectLst/>
              </a:rPr>
              <a:t>François </a:t>
            </a:r>
            <a:r>
              <a:rPr lang="de-DE" sz="1050" b="0" i="0" dirty="0" err="1">
                <a:effectLst/>
              </a:rPr>
              <a:t>Antomarchi</a:t>
            </a:r>
            <a:r>
              <a:rPr lang="de-DE" sz="1050" b="0" i="0" dirty="0">
                <a:effectLst/>
              </a:rPr>
              <a:t> ist seit 2023 Co-Manager der US Dividend </a:t>
            </a:r>
            <a:r>
              <a:rPr lang="de-DE" sz="1050" b="0" i="0" dirty="0" err="1">
                <a:effectLst/>
              </a:rPr>
              <a:t>Sustainable</a:t>
            </a:r>
            <a:r>
              <a:rPr lang="de-DE" sz="1050" b="0" i="0" dirty="0">
                <a:effectLst/>
              </a:rPr>
              <a:t>-Strategie. Er kam 2022 als Aktienanalyst und Support-PM für dieselbe Strategie zu DPAM. Zuvor war er stellvertretender Portfoliomanager und Aktienanalyst bei </a:t>
            </a:r>
            <a:r>
              <a:rPr lang="de-DE" sz="1050" b="0" i="0" dirty="0" err="1">
                <a:effectLst/>
              </a:rPr>
              <a:t>Covea</a:t>
            </a:r>
            <a:r>
              <a:rPr lang="de-DE" sz="1050" b="0" i="0" dirty="0">
                <a:effectLst/>
              </a:rPr>
              <a:t> France, </a:t>
            </a:r>
            <a:r>
              <a:rPr lang="de-DE" sz="1050" b="0" i="0" dirty="0" err="1">
                <a:effectLst/>
              </a:rPr>
              <a:t>Candriam</a:t>
            </a:r>
            <a:r>
              <a:rPr lang="de-DE" sz="1050" b="0" i="0" dirty="0">
                <a:effectLst/>
              </a:rPr>
              <a:t> und Vega IM (ab 2017). François </a:t>
            </a:r>
            <a:r>
              <a:rPr lang="de-DE" sz="1050" b="0" i="0" dirty="0" err="1">
                <a:effectLst/>
              </a:rPr>
              <a:t>Antomarchi</a:t>
            </a:r>
            <a:r>
              <a:rPr lang="de-DE" sz="1050" b="0" i="0" dirty="0">
                <a:effectLst/>
              </a:rPr>
              <a:t> hat einen Master-Abschluss in Corporate Finance bei der ESSEC Business School und einen Master-Abschluss im Asset Management von der Universität Paris-Dauphine, Frankreich.</a:t>
            </a:r>
            <a:endParaRPr lang="en-US" sz="1050" b="0" i="0" dirty="0">
              <a:effectLst/>
            </a:endParaRPr>
          </a:p>
        </p:txBody>
      </p:sp>
      <p:cxnSp>
        <p:nvCxnSpPr>
          <p:cNvPr id="17" name="Straight Connector 16">
            <a:extLst>
              <a:ext uri="{FF2B5EF4-FFF2-40B4-BE49-F238E27FC236}">
                <a16:creationId xmlns:a16="http://schemas.microsoft.com/office/drawing/2014/main" id="{354472BF-2FD1-C615-E9EF-2EF7F5A86394}"/>
              </a:ext>
            </a:extLst>
          </p:cNvPr>
          <p:cNvCxnSpPr>
            <a:cxnSpLocks/>
          </p:cNvCxnSpPr>
          <p:nvPr/>
        </p:nvCxnSpPr>
        <p:spPr>
          <a:xfrm>
            <a:off x="2284491" y="2498399"/>
            <a:ext cx="0" cy="630919"/>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0D5A5B4-E980-5D31-5F8E-7E9B97989BF0}"/>
              </a:ext>
            </a:extLst>
          </p:cNvPr>
          <p:cNvCxnSpPr>
            <a:cxnSpLocks/>
          </p:cNvCxnSpPr>
          <p:nvPr/>
        </p:nvCxnSpPr>
        <p:spPr>
          <a:xfrm>
            <a:off x="2284491" y="4885155"/>
            <a:ext cx="0" cy="630919"/>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E6D8783-269F-91FD-09EF-C07D3CE55A76}"/>
              </a:ext>
            </a:extLst>
          </p:cNvPr>
          <p:cNvPicPr>
            <a:picLocks noChangeAspect="1"/>
          </p:cNvPicPr>
          <p:nvPr/>
        </p:nvPicPr>
        <p:blipFill>
          <a:blip r:embed="rId7"/>
          <a:stretch>
            <a:fillRect/>
          </a:stretch>
        </p:blipFill>
        <p:spPr>
          <a:xfrm>
            <a:off x="2384953" y="2462952"/>
            <a:ext cx="1775253" cy="900246"/>
          </a:xfrm>
          <a:prstGeom prst="rect">
            <a:avLst/>
          </a:prstGeom>
        </p:spPr>
      </p:pic>
      <p:sp>
        <p:nvSpPr>
          <p:cNvPr id="11" name="TextBox 10">
            <a:extLst>
              <a:ext uri="{FF2B5EF4-FFF2-40B4-BE49-F238E27FC236}">
                <a16:creationId xmlns:a16="http://schemas.microsoft.com/office/drawing/2014/main" id="{F821D116-EB0B-449E-675D-D2FE452F211F}"/>
              </a:ext>
            </a:extLst>
          </p:cNvPr>
          <p:cNvSpPr txBox="1"/>
          <p:nvPr/>
        </p:nvSpPr>
        <p:spPr>
          <a:xfrm>
            <a:off x="2322717" y="2438107"/>
            <a:ext cx="2620241" cy="767138"/>
          </a:xfrm>
          <a:prstGeom prst="rect">
            <a:avLst/>
          </a:prstGeom>
        </p:spPr>
        <p:txBody>
          <a:bodyPr vert="horz" wrap="square" lIns="91440" tIns="45720" rIns="91440" bIns="45720" rtlCol="0">
            <a:noAutofit/>
          </a:bodyPr>
          <a:lstStyle/>
          <a:p>
            <a:pPr algn="l"/>
            <a:r>
              <a:rPr lang="de-DE" sz="1100" b="1" dirty="0" err="1"/>
              <a:t>Igance</a:t>
            </a:r>
            <a:r>
              <a:rPr lang="de-DE" sz="1100" b="1" dirty="0"/>
              <a:t> De </a:t>
            </a:r>
            <a:r>
              <a:rPr lang="de-DE" sz="1100" b="1" dirty="0" err="1"/>
              <a:t>Coene</a:t>
            </a:r>
            <a:r>
              <a:rPr lang="de-DE" sz="1100" b="1" dirty="0"/>
              <a:t> </a:t>
            </a:r>
          </a:p>
          <a:p>
            <a:pPr algn="l"/>
            <a:r>
              <a:rPr lang="de-DE" sz="1100" dirty="0"/>
              <a:t>Fondsmanager</a:t>
            </a:r>
          </a:p>
          <a:p>
            <a:pPr algn="l"/>
            <a:r>
              <a:rPr lang="de-DE" sz="1100" dirty="0"/>
              <a:t>Erfahrung insgesamt: 28 Jahre </a:t>
            </a:r>
          </a:p>
          <a:p>
            <a:pPr algn="l"/>
            <a:r>
              <a:rPr lang="de-DE" sz="1100" dirty="0">
                <a:solidFill>
                  <a:schemeClr val="accent6">
                    <a:lumMod val="50000"/>
                  </a:schemeClr>
                </a:solidFill>
              </a:rPr>
              <a:t>Jahre bei DPAM: 4 Jahre </a:t>
            </a:r>
          </a:p>
        </p:txBody>
      </p:sp>
      <p:pic>
        <p:nvPicPr>
          <p:cNvPr id="20" name="Picture 19">
            <a:extLst>
              <a:ext uri="{FF2B5EF4-FFF2-40B4-BE49-F238E27FC236}">
                <a16:creationId xmlns:a16="http://schemas.microsoft.com/office/drawing/2014/main" id="{87D0E1A8-BCA1-CD0F-7421-A6BDA02416B2}"/>
              </a:ext>
            </a:extLst>
          </p:cNvPr>
          <p:cNvPicPr>
            <a:picLocks noChangeAspect="1"/>
          </p:cNvPicPr>
          <p:nvPr/>
        </p:nvPicPr>
        <p:blipFill>
          <a:blip r:embed="rId8"/>
          <a:stretch>
            <a:fillRect/>
          </a:stretch>
        </p:blipFill>
        <p:spPr>
          <a:xfrm>
            <a:off x="2423196" y="4808620"/>
            <a:ext cx="1847917" cy="739166"/>
          </a:xfrm>
          <a:prstGeom prst="rect">
            <a:avLst/>
          </a:prstGeom>
        </p:spPr>
      </p:pic>
      <p:sp>
        <p:nvSpPr>
          <p:cNvPr id="15" name="TextBox 14">
            <a:extLst>
              <a:ext uri="{FF2B5EF4-FFF2-40B4-BE49-F238E27FC236}">
                <a16:creationId xmlns:a16="http://schemas.microsoft.com/office/drawing/2014/main" id="{40F13264-18A3-2D56-18BB-A199B4538979}"/>
              </a:ext>
            </a:extLst>
          </p:cNvPr>
          <p:cNvSpPr txBox="1"/>
          <p:nvPr/>
        </p:nvSpPr>
        <p:spPr>
          <a:xfrm>
            <a:off x="2322716" y="4837470"/>
            <a:ext cx="2620241" cy="767138"/>
          </a:xfrm>
          <a:prstGeom prst="rect">
            <a:avLst/>
          </a:prstGeom>
        </p:spPr>
        <p:txBody>
          <a:bodyPr vert="horz" wrap="square" lIns="91440" tIns="45720" rIns="91440" bIns="45720" rtlCol="0">
            <a:noAutofit/>
          </a:bodyPr>
          <a:lstStyle/>
          <a:p>
            <a:pPr algn="l"/>
            <a:r>
              <a:rPr lang="de-DE" sz="1100" b="1" dirty="0"/>
              <a:t>Francois </a:t>
            </a:r>
            <a:r>
              <a:rPr lang="de-DE" sz="1100" b="1" dirty="0" err="1"/>
              <a:t>Antomarchi</a:t>
            </a:r>
            <a:r>
              <a:rPr lang="de-DE" sz="1100" b="1" dirty="0"/>
              <a:t> </a:t>
            </a:r>
          </a:p>
          <a:p>
            <a:pPr algn="l"/>
            <a:r>
              <a:rPr lang="de-DE" sz="1100" dirty="0"/>
              <a:t>Fondsmanager</a:t>
            </a:r>
          </a:p>
          <a:p>
            <a:pPr algn="l"/>
            <a:r>
              <a:rPr lang="de-DE" sz="1100" dirty="0"/>
              <a:t>Erfahrung insgesamt: 7 Jahre </a:t>
            </a:r>
          </a:p>
          <a:p>
            <a:pPr algn="l"/>
            <a:r>
              <a:rPr lang="de-DE" sz="1100" dirty="0">
                <a:solidFill>
                  <a:schemeClr val="accent6">
                    <a:lumMod val="50000"/>
                  </a:schemeClr>
                </a:solidFill>
              </a:rPr>
              <a:t>Jahre bei DPAM: 3 Jahre </a:t>
            </a:r>
          </a:p>
        </p:txBody>
      </p:sp>
    </p:spTree>
    <p:extLst>
      <p:ext uri="{BB962C8B-B14F-4D97-AF65-F5344CB8AC3E}">
        <p14:creationId xmlns:p14="http://schemas.microsoft.com/office/powerpoint/2010/main" val="2438665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57946669-58FA-7DF6-8C6C-15399DDCD0AE}"/>
              </a:ext>
            </a:extLst>
          </p:cNvPr>
          <p:cNvSpPr/>
          <p:nvPr/>
        </p:nvSpPr>
        <p:spPr>
          <a:xfrm>
            <a:off x="-1505" y="2974552"/>
            <a:ext cx="12191990" cy="62110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AF3093-31DE-0B9A-D3E9-9B96E6F7A460}"/>
              </a:ext>
            </a:extLst>
          </p:cNvPr>
          <p:cNvSpPr/>
          <p:nvPr/>
        </p:nvSpPr>
        <p:spPr>
          <a:xfrm flipV="1">
            <a:off x="-1" y="-1"/>
            <a:ext cx="12192001" cy="14394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B6191F60-D2E4-7A23-6908-F321E023DFD8}"/>
              </a:ext>
            </a:extLst>
          </p:cNvPr>
          <p:cNvSpPr>
            <a:spLocks noGrp="1"/>
          </p:cNvSpPr>
          <p:nvPr>
            <p:ph type="sldNum" sz="quarter" idx="17"/>
          </p:nvPr>
        </p:nvSpPr>
        <p:spPr/>
        <p:txBody>
          <a:bodyPr/>
          <a:lstStyle/>
          <a:p>
            <a:fld id="{24DB0E8F-62D4-6F41-B962-167F75469561}" type="slidenum">
              <a:rPr lang="en-GB" smtClean="0"/>
              <a:pPr/>
              <a:t>21</a:t>
            </a:fld>
            <a:endParaRPr lang="en-GB" dirty="0"/>
          </a:p>
        </p:txBody>
      </p:sp>
      <p:sp>
        <p:nvSpPr>
          <p:cNvPr id="185" name="Text Placeholder 184">
            <a:extLst>
              <a:ext uri="{FF2B5EF4-FFF2-40B4-BE49-F238E27FC236}">
                <a16:creationId xmlns:a16="http://schemas.microsoft.com/office/drawing/2014/main" id="{91022D39-D2DA-449A-A384-7F054EB846C6}"/>
              </a:ext>
            </a:extLst>
          </p:cNvPr>
          <p:cNvSpPr>
            <a:spLocks noGrp="1"/>
          </p:cNvSpPr>
          <p:nvPr>
            <p:ph type="body" sz="quarter" idx="18"/>
          </p:nvPr>
        </p:nvSpPr>
        <p:spPr/>
        <p:txBody>
          <a:bodyPr/>
          <a:lstStyle/>
          <a:p>
            <a:endParaRPr lang="en-US" dirty="0"/>
          </a:p>
        </p:txBody>
      </p:sp>
      <p:sp>
        <p:nvSpPr>
          <p:cNvPr id="15" name="Title 2">
            <a:extLst>
              <a:ext uri="{FF2B5EF4-FFF2-40B4-BE49-F238E27FC236}">
                <a16:creationId xmlns:a16="http://schemas.microsoft.com/office/drawing/2014/main" id="{0EBCDFC4-3343-93B8-7934-1051F2D1E2B2}"/>
              </a:ext>
            </a:extLst>
          </p:cNvPr>
          <p:cNvSpPr txBox="1">
            <a:spLocks/>
          </p:cNvSpPr>
          <p:nvPr/>
        </p:nvSpPr>
        <p:spPr>
          <a:xfrm>
            <a:off x="1516596" y="248378"/>
            <a:ext cx="8987591" cy="6046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tabLst>
                <a:tab pos="1250950" algn="l"/>
              </a:tabLst>
              <a:defRPr sz="3000" b="1" kern="1200" spc="0" baseline="0">
                <a:solidFill>
                  <a:schemeClr val="tx1"/>
                </a:solidFill>
                <a:latin typeface="+mj-lt"/>
                <a:ea typeface="+mj-ea"/>
                <a:cs typeface="+mj-cs"/>
              </a:defRPr>
            </a:lvl1pPr>
          </a:lstStyle>
          <a:p>
            <a:r>
              <a:rPr lang="en-GB" sz="2800" b="1" noProof="0" dirty="0"/>
              <a:t>Equity Research </a:t>
            </a:r>
            <a:endParaRPr lang="en-US" dirty="0"/>
          </a:p>
        </p:txBody>
      </p:sp>
      <p:sp>
        <p:nvSpPr>
          <p:cNvPr id="16" name="Text Placeholder 3">
            <a:extLst>
              <a:ext uri="{FF2B5EF4-FFF2-40B4-BE49-F238E27FC236}">
                <a16:creationId xmlns:a16="http://schemas.microsoft.com/office/drawing/2014/main" id="{7C4A7C61-5283-FC3A-B662-3E4E05842DD2}"/>
              </a:ext>
            </a:extLst>
          </p:cNvPr>
          <p:cNvSpPr txBox="1">
            <a:spLocks/>
          </p:cNvSpPr>
          <p:nvPr/>
        </p:nvSpPr>
        <p:spPr>
          <a:xfrm>
            <a:off x="1516113" y="720649"/>
            <a:ext cx="8988122" cy="5022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600" b="0" kern="1200">
                <a:solidFill>
                  <a:schemeClr val="bg2"/>
                </a:solidFill>
                <a:latin typeface="+mn-lt"/>
                <a:ea typeface="Roboto" panose="02000000000000000000" pitchFamily="2" charset="0"/>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80A675"/>
                </a:solidFill>
              </a:rPr>
              <a:t>Team</a:t>
            </a:r>
          </a:p>
        </p:txBody>
      </p:sp>
      <p:sp>
        <p:nvSpPr>
          <p:cNvPr id="18" name="Rectangle 95">
            <a:extLst>
              <a:ext uri="{FF2B5EF4-FFF2-40B4-BE49-F238E27FC236}">
                <a16:creationId xmlns:a16="http://schemas.microsoft.com/office/drawing/2014/main" id="{ECD685CB-F4D6-0F41-3057-1DCB3AAB25AB}"/>
              </a:ext>
            </a:extLst>
          </p:cNvPr>
          <p:cNvSpPr>
            <a:spLocks noChangeArrowheads="1"/>
          </p:cNvSpPr>
          <p:nvPr/>
        </p:nvSpPr>
        <p:spPr bwMode="auto">
          <a:xfrm>
            <a:off x="9517304" y="392855"/>
            <a:ext cx="992643" cy="425848"/>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900" b="1" i="0" u="none" strike="noStrike" kern="0" cap="none" spc="0" normalizeH="0" baseline="0" noProof="1">
                <a:ln>
                  <a:noFill/>
                </a:ln>
                <a:effectLst/>
                <a:uLnTx/>
                <a:uFillTx/>
                <a:ea typeface="+mn-ea"/>
                <a:cs typeface="+mn-cs"/>
                <a:sym typeface="Helvetica Light"/>
              </a:rPr>
              <a:t>Johan Van Geeteruyen</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0" u="none" strike="noStrike" kern="0" cap="none" spc="0" normalizeH="0" baseline="0" noProof="1">
                <a:ln>
                  <a:noFill/>
                </a:ln>
                <a:effectLst/>
                <a:uLnTx/>
                <a:uFillTx/>
                <a:ea typeface="+mn-ea"/>
                <a:cs typeface="+mn-cs"/>
                <a:sym typeface="Helvetica Light"/>
              </a:rPr>
              <a:t>CIO Fundamental Equity, </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0" u="none" strike="noStrike" kern="0" cap="none" spc="0" normalizeH="0" baseline="0" noProof="1">
                <a:ln>
                  <a:noFill/>
                </a:ln>
                <a:effectLst/>
                <a:uLnTx/>
                <a:uFillTx/>
                <a:ea typeface="+mn-ea"/>
                <a:cs typeface="+mn-cs"/>
                <a:sym typeface="Helvetica Light"/>
              </a:rPr>
              <a:t>Member of the Management </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0" u="none" strike="noStrike" kern="0" cap="none" spc="0" normalizeH="0" baseline="0" noProof="1">
                <a:ln>
                  <a:noFill/>
                </a:ln>
                <a:effectLst/>
                <a:uLnTx/>
                <a:uFillTx/>
                <a:ea typeface="+mn-ea"/>
                <a:cs typeface="+mn-cs"/>
                <a:sym typeface="Helvetica Light"/>
              </a:rPr>
              <a:t>Board</a:t>
            </a:r>
          </a:p>
        </p:txBody>
      </p:sp>
      <p:pic>
        <p:nvPicPr>
          <p:cNvPr id="21" name="Picture 20">
            <a:extLst>
              <a:ext uri="{FF2B5EF4-FFF2-40B4-BE49-F238E27FC236}">
                <a16:creationId xmlns:a16="http://schemas.microsoft.com/office/drawing/2014/main" id="{8A67A8D7-1681-A6A7-49FF-76474F91E4D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9477" y="306846"/>
            <a:ext cx="831354" cy="831354"/>
          </a:xfrm>
          <a:prstGeom prst="rect">
            <a:avLst/>
          </a:prstGeom>
        </p:spPr>
      </p:pic>
      <p:sp>
        <p:nvSpPr>
          <p:cNvPr id="32" name="Rectangle 31">
            <a:extLst>
              <a:ext uri="{FF2B5EF4-FFF2-40B4-BE49-F238E27FC236}">
                <a16:creationId xmlns:a16="http://schemas.microsoft.com/office/drawing/2014/main" id="{07FCE0ED-3F89-CF11-BAC2-75EDDBAF44C0}"/>
              </a:ext>
            </a:extLst>
          </p:cNvPr>
          <p:cNvSpPr/>
          <p:nvPr/>
        </p:nvSpPr>
        <p:spPr>
          <a:xfrm>
            <a:off x="-1505" y="4401026"/>
            <a:ext cx="12193505" cy="6794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49623BD-2E93-4EB8-A18E-3513CC9B2BF6}"/>
              </a:ext>
            </a:extLst>
          </p:cNvPr>
          <p:cNvSpPr/>
          <p:nvPr/>
        </p:nvSpPr>
        <p:spPr>
          <a:xfrm>
            <a:off x="-1504" y="1432122"/>
            <a:ext cx="12191990" cy="6720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95">
            <a:extLst>
              <a:ext uri="{FF2B5EF4-FFF2-40B4-BE49-F238E27FC236}">
                <a16:creationId xmlns:a16="http://schemas.microsoft.com/office/drawing/2014/main" id="{5992E3AB-4F3F-6A48-0530-1C49BAB2225E}"/>
              </a:ext>
            </a:extLst>
          </p:cNvPr>
          <p:cNvSpPr>
            <a:spLocks noChangeArrowheads="1"/>
          </p:cNvSpPr>
          <p:nvPr/>
        </p:nvSpPr>
        <p:spPr bwMode="auto">
          <a:xfrm>
            <a:off x="4707529" y="4401026"/>
            <a:ext cx="7484471" cy="215502"/>
          </a:xfrm>
          <a:prstGeom prst="rect">
            <a:avLst/>
          </a:prstGeom>
          <a:solidFill>
            <a:schemeClr val="accent1">
              <a:lumMod val="40000"/>
              <a:lumOff val="60000"/>
            </a:schemeClr>
          </a:solidFill>
          <a:ln w="9525">
            <a:noFill/>
            <a:miter lim="800000"/>
            <a:headEnd/>
            <a:tailEnd/>
          </a:ln>
        </p:spPr>
        <p:txBody>
          <a:bodyPr wrap="none" lIns="0" tIns="0" rIns="35996" bIns="0" anchor="ctr">
            <a:noAutofit/>
          </a:bodyPr>
          <a:lstStyle/>
          <a:p>
            <a:pPr marR="0" lvl="0" algn="ctr" defTabSz="410457" rtl="0" eaLnBrk="1" fontAlgn="auto" latinLnBrk="0" hangingPunct="1">
              <a:lnSpc>
                <a:spcPct val="100000"/>
              </a:lnSpc>
              <a:spcBef>
                <a:spcPts val="0"/>
              </a:spcBef>
              <a:spcAft>
                <a:spcPts val="0"/>
              </a:spcAft>
              <a:buClrTx/>
              <a:buSzTx/>
              <a:tabLst/>
              <a:defRPr sz="2400">
                <a:solidFill>
                  <a:srgbClr val="FFFFFF"/>
                </a:solidFill>
              </a:defRPr>
            </a:pPr>
            <a:endParaRPr kumimoji="0" lang="nl-BE" sz="750" b="1" i="0" u="none" strike="noStrike" kern="0" cap="none" spc="0" normalizeH="0" baseline="0" noProof="1">
              <a:ln>
                <a:noFill/>
              </a:ln>
              <a:solidFill>
                <a:schemeClr val="tx1">
                  <a:lumMod val="75000"/>
                </a:schemeClr>
              </a:solidFill>
              <a:effectLst/>
              <a:uLnTx/>
              <a:uFillTx/>
              <a:ea typeface="+mn-ea"/>
              <a:cs typeface="Calibri"/>
              <a:sym typeface="Helvetica Light"/>
            </a:endParaRPr>
          </a:p>
        </p:txBody>
      </p:sp>
      <p:sp>
        <p:nvSpPr>
          <p:cNvPr id="172" name="Rectangle 95">
            <a:extLst>
              <a:ext uri="{FF2B5EF4-FFF2-40B4-BE49-F238E27FC236}">
                <a16:creationId xmlns:a16="http://schemas.microsoft.com/office/drawing/2014/main" id="{E8715949-E09F-BE5E-06A1-9F288EAB89C3}"/>
              </a:ext>
            </a:extLst>
          </p:cNvPr>
          <p:cNvSpPr>
            <a:spLocks noChangeArrowheads="1"/>
          </p:cNvSpPr>
          <p:nvPr/>
        </p:nvSpPr>
        <p:spPr bwMode="auto">
          <a:xfrm>
            <a:off x="-1504" y="2917856"/>
            <a:ext cx="12191990" cy="252000"/>
          </a:xfrm>
          <a:prstGeom prst="rect">
            <a:avLst/>
          </a:prstGeom>
          <a:solidFill>
            <a:schemeClr val="accent1">
              <a:lumMod val="40000"/>
              <a:lumOff val="60000"/>
            </a:schemeClr>
          </a:solidFill>
          <a:ln w="9525">
            <a:noFill/>
            <a:miter lim="800000"/>
            <a:headEnd/>
            <a:tailEnd/>
          </a:ln>
        </p:spPr>
        <p:txBody>
          <a:bodyPr wrap="none" lIns="0" tIns="0" rIns="35996" bIns="0" anchor="ctr">
            <a:noAutofit/>
          </a:bodyPr>
          <a:lstStyle/>
          <a:p>
            <a:pPr marR="0" lvl="0" algn="ctr" defTabSz="410457" rtl="0" eaLnBrk="1" fontAlgn="auto" latinLnBrk="0" hangingPunct="1">
              <a:lnSpc>
                <a:spcPct val="100000"/>
              </a:lnSpc>
              <a:spcBef>
                <a:spcPts val="0"/>
              </a:spcBef>
              <a:spcAft>
                <a:spcPts val="0"/>
              </a:spcAft>
              <a:buClrTx/>
              <a:buSzTx/>
              <a:tabLst/>
              <a:defRPr sz="2400">
                <a:solidFill>
                  <a:srgbClr val="FFFFFF"/>
                </a:solidFill>
              </a:defRPr>
            </a:pPr>
            <a:r>
              <a:rPr kumimoji="0" lang="de-DE" sz="750" b="1" i="0" u="none" strike="noStrike" kern="0" cap="none" spc="0" normalizeH="0" baseline="0" noProof="1">
                <a:ln>
                  <a:noFill/>
                </a:ln>
                <a:solidFill>
                  <a:schemeClr val="tx1">
                    <a:lumMod val="75000"/>
                  </a:schemeClr>
                </a:solidFill>
                <a:effectLst/>
                <a:uLnTx/>
                <a:uFillTx/>
                <a:ea typeface="+mn-ea"/>
                <a:cs typeface="Calibri"/>
                <a:sym typeface="Helvetica Light"/>
              </a:rPr>
              <a:t>Technologie, Medien, Telekommunikation und Industrie</a:t>
            </a:r>
            <a:endParaRPr kumimoji="0" lang="nl-BE" sz="750" b="1" i="0" u="none" strike="noStrike" kern="0" cap="none" spc="0" normalizeH="0" baseline="0" noProof="1">
              <a:ln>
                <a:noFill/>
              </a:ln>
              <a:solidFill>
                <a:schemeClr val="tx1">
                  <a:lumMod val="75000"/>
                </a:schemeClr>
              </a:solidFill>
              <a:effectLst/>
              <a:uLnTx/>
              <a:uFillTx/>
              <a:ea typeface="+mn-ea"/>
              <a:cs typeface="Calibri"/>
              <a:sym typeface="Helvetica Light"/>
            </a:endParaRPr>
          </a:p>
        </p:txBody>
      </p:sp>
      <p:sp>
        <p:nvSpPr>
          <p:cNvPr id="174" name="Rectangle 95">
            <a:extLst>
              <a:ext uri="{FF2B5EF4-FFF2-40B4-BE49-F238E27FC236}">
                <a16:creationId xmlns:a16="http://schemas.microsoft.com/office/drawing/2014/main" id="{1C84A8C2-FA9F-3538-2D56-225BECE90458}"/>
              </a:ext>
            </a:extLst>
          </p:cNvPr>
          <p:cNvSpPr>
            <a:spLocks noChangeArrowheads="1"/>
          </p:cNvSpPr>
          <p:nvPr/>
        </p:nvSpPr>
        <p:spPr bwMode="auto">
          <a:xfrm>
            <a:off x="-1506" y="4401026"/>
            <a:ext cx="12193505" cy="252000"/>
          </a:xfrm>
          <a:prstGeom prst="rect">
            <a:avLst/>
          </a:prstGeom>
          <a:solidFill>
            <a:schemeClr val="accent1">
              <a:lumMod val="40000"/>
              <a:lumOff val="60000"/>
            </a:schemeClr>
          </a:solidFill>
          <a:ln w="9525">
            <a:noFill/>
            <a:miter lim="800000"/>
            <a:headEnd/>
            <a:tailEnd/>
          </a:ln>
        </p:spPr>
        <p:txBody>
          <a:bodyPr wrap="none" lIns="0" tIns="0" rIns="35996" bIns="0" anchor="ctr">
            <a:noAutofit/>
          </a:bodyPr>
          <a:lstStyle/>
          <a:p>
            <a:pPr marR="0" lvl="0" algn="ctr" defTabSz="410457" rtl="0" eaLnBrk="1" fontAlgn="auto" latinLnBrk="0" hangingPunct="1">
              <a:lnSpc>
                <a:spcPct val="100000"/>
              </a:lnSpc>
              <a:spcBef>
                <a:spcPts val="0"/>
              </a:spcBef>
              <a:spcAft>
                <a:spcPts val="0"/>
              </a:spcAft>
              <a:buClrTx/>
              <a:buSzTx/>
              <a:tabLst/>
              <a:defRPr sz="2400">
                <a:solidFill>
                  <a:srgbClr val="FFFFFF"/>
                </a:solidFill>
              </a:defRPr>
            </a:pPr>
            <a:r>
              <a:rPr kumimoji="0" lang="nl-BE" sz="750" b="1" i="0" u="none" strike="noStrike" kern="0" cap="none" spc="0" normalizeH="0" baseline="0" noProof="1">
                <a:ln>
                  <a:noFill/>
                </a:ln>
                <a:solidFill>
                  <a:schemeClr val="tx1">
                    <a:lumMod val="75000"/>
                  </a:schemeClr>
                </a:solidFill>
                <a:effectLst/>
                <a:uLnTx/>
                <a:uFillTx/>
                <a:ea typeface="+mn-ea"/>
                <a:cs typeface="Calibri"/>
                <a:sym typeface="Helvetica Light"/>
              </a:rPr>
              <a:t>Konsumgüter &amp; Gesundheitswesen</a:t>
            </a:r>
          </a:p>
        </p:txBody>
      </p:sp>
      <p:sp>
        <p:nvSpPr>
          <p:cNvPr id="175" name="Rectangle 95">
            <a:extLst>
              <a:ext uri="{FF2B5EF4-FFF2-40B4-BE49-F238E27FC236}">
                <a16:creationId xmlns:a16="http://schemas.microsoft.com/office/drawing/2014/main" id="{FB9BE2EA-E83B-D01B-E046-9CAFF36B2107}"/>
              </a:ext>
            </a:extLst>
          </p:cNvPr>
          <p:cNvSpPr>
            <a:spLocks noChangeArrowheads="1"/>
          </p:cNvSpPr>
          <p:nvPr/>
        </p:nvSpPr>
        <p:spPr bwMode="auto">
          <a:xfrm>
            <a:off x="-1504" y="1416614"/>
            <a:ext cx="12192000" cy="252000"/>
          </a:xfrm>
          <a:prstGeom prst="rect">
            <a:avLst/>
          </a:prstGeom>
          <a:solidFill>
            <a:schemeClr val="accent1">
              <a:lumMod val="40000"/>
              <a:lumOff val="60000"/>
            </a:schemeClr>
          </a:solidFill>
          <a:ln w="9525">
            <a:noFill/>
            <a:miter lim="800000"/>
            <a:headEnd/>
            <a:tailEnd/>
          </a:ln>
        </p:spPr>
        <p:txBody>
          <a:bodyPr wrap="none" lIns="0" tIns="0" rIns="35996" bIns="0" anchor="ctr">
            <a:noAutofit/>
          </a:bodyPr>
          <a:lstStyle/>
          <a:p>
            <a:pPr marR="0" lvl="0" algn="ctr" defTabSz="410457" rtl="0" eaLnBrk="1" fontAlgn="auto" latinLnBrk="0" hangingPunct="1">
              <a:lnSpc>
                <a:spcPct val="100000"/>
              </a:lnSpc>
              <a:spcBef>
                <a:spcPts val="0"/>
              </a:spcBef>
              <a:spcAft>
                <a:spcPts val="0"/>
              </a:spcAft>
              <a:buClrTx/>
              <a:buSzTx/>
              <a:tabLst/>
              <a:defRPr sz="2400">
                <a:solidFill>
                  <a:srgbClr val="FFFFFF"/>
                </a:solidFill>
              </a:defRPr>
            </a:pPr>
            <a:r>
              <a:rPr kumimoji="0" lang="nl-BE" sz="750" b="1" i="0" u="none" strike="noStrike" kern="0" cap="none" spc="0" normalizeH="0" baseline="0" noProof="1">
                <a:ln>
                  <a:noFill/>
                </a:ln>
                <a:solidFill>
                  <a:schemeClr val="tx1">
                    <a:lumMod val="75000"/>
                  </a:schemeClr>
                </a:solidFill>
                <a:effectLst/>
                <a:uLnTx/>
                <a:uFillTx/>
                <a:ea typeface="+mn-ea"/>
                <a:cs typeface="Calibri"/>
                <a:sym typeface="Helvetica Light"/>
              </a:rPr>
              <a:t>Finanzen, Energie und Versorgungsunternehmen</a:t>
            </a:r>
          </a:p>
        </p:txBody>
      </p:sp>
      <p:pic>
        <p:nvPicPr>
          <p:cNvPr id="377" name="Picture 376">
            <a:extLst>
              <a:ext uri="{FF2B5EF4-FFF2-40B4-BE49-F238E27FC236}">
                <a16:creationId xmlns:a16="http://schemas.microsoft.com/office/drawing/2014/main" id="{C16456FD-05EB-9A4E-B943-3E1776121DB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013203" y="4745198"/>
            <a:ext cx="619200" cy="619200"/>
          </a:xfrm>
          <a:prstGeom prst="rect">
            <a:avLst/>
          </a:prstGeom>
        </p:spPr>
      </p:pic>
      <p:pic>
        <p:nvPicPr>
          <p:cNvPr id="373" name="Picture 372">
            <a:extLst>
              <a:ext uri="{FF2B5EF4-FFF2-40B4-BE49-F238E27FC236}">
                <a16:creationId xmlns:a16="http://schemas.microsoft.com/office/drawing/2014/main" id="{EB885228-9FBE-1876-3FD9-A31C3C1FC01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160836" y="4745198"/>
            <a:ext cx="619200" cy="619200"/>
          </a:xfrm>
          <a:prstGeom prst="rect">
            <a:avLst/>
          </a:prstGeom>
        </p:spPr>
      </p:pic>
      <p:sp>
        <p:nvSpPr>
          <p:cNvPr id="366" name="Rectangle 95">
            <a:extLst>
              <a:ext uri="{FF2B5EF4-FFF2-40B4-BE49-F238E27FC236}">
                <a16:creationId xmlns:a16="http://schemas.microsoft.com/office/drawing/2014/main" id="{D5A92AD1-104D-8490-DB8F-6B5E1E041F1C}"/>
              </a:ext>
            </a:extLst>
          </p:cNvPr>
          <p:cNvSpPr>
            <a:spLocks noChangeArrowheads="1"/>
          </p:cNvSpPr>
          <p:nvPr/>
        </p:nvSpPr>
        <p:spPr bwMode="auto">
          <a:xfrm>
            <a:off x="4418730" y="5419682"/>
            <a:ext cx="755129" cy="186881"/>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Philippe Labilloy</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700" b="0" u="none" strike="noStrike" kern="0" cap="none" spc="0" normalizeH="0" baseline="0" noProof="1">
                <a:ln>
                  <a:noFill/>
                </a:ln>
                <a:effectLst/>
                <a:uLnTx/>
                <a:uFillTx/>
                <a:ea typeface="+mn-ea"/>
                <a:cs typeface="+mn-cs"/>
                <a:sym typeface="Helvetica Light"/>
              </a:rPr>
              <a:t>Consumer</a:t>
            </a:r>
          </a:p>
        </p:txBody>
      </p:sp>
      <p:pic>
        <p:nvPicPr>
          <p:cNvPr id="369" name="Picture 368">
            <a:extLst>
              <a:ext uri="{FF2B5EF4-FFF2-40B4-BE49-F238E27FC236}">
                <a16:creationId xmlns:a16="http://schemas.microsoft.com/office/drawing/2014/main" id="{222D055E-7038-AC35-1987-1B448E354C8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18730" y="4745198"/>
            <a:ext cx="619200" cy="619200"/>
          </a:xfrm>
          <a:prstGeom prst="rect">
            <a:avLst/>
          </a:prstGeom>
        </p:spPr>
      </p:pic>
      <p:pic>
        <p:nvPicPr>
          <p:cNvPr id="365" name="Picture 364">
            <a:extLst>
              <a:ext uri="{FF2B5EF4-FFF2-40B4-BE49-F238E27FC236}">
                <a16:creationId xmlns:a16="http://schemas.microsoft.com/office/drawing/2014/main" id="{2E1B0281-865A-0B22-5323-C91A8ADEBFC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775068" y="4745198"/>
            <a:ext cx="619200" cy="619200"/>
          </a:xfrm>
          <a:prstGeom prst="rect">
            <a:avLst/>
          </a:prstGeom>
        </p:spPr>
      </p:pic>
      <p:pic>
        <p:nvPicPr>
          <p:cNvPr id="349" name="Picture 348">
            <a:extLst>
              <a:ext uri="{FF2B5EF4-FFF2-40B4-BE49-F238E27FC236}">
                <a16:creationId xmlns:a16="http://schemas.microsoft.com/office/drawing/2014/main" id="{438873A4-8193-0F5F-7339-43F1F665A5C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013203" y="3275791"/>
            <a:ext cx="619200" cy="619200"/>
          </a:xfrm>
          <a:prstGeom prst="rect">
            <a:avLst/>
          </a:prstGeom>
        </p:spPr>
      </p:pic>
      <p:pic>
        <p:nvPicPr>
          <p:cNvPr id="345" name="Picture 344">
            <a:extLst>
              <a:ext uri="{FF2B5EF4-FFF2-40B4-BE49-F238E27FC236}">
                <a16:creationId xmlns:a16="http://schemas.microsoft.com/office/drawing/2014/main" id="{22FFF038-7240-ABDC-46CA-FBBEA0A1187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775068" y="3275791"/>
            <a:ext cx="619200" cy="619200"/>
          </a:xfrm>
          <a:prstGeom prst="rect">
            <a:avLst/>
          </a:prstGeom>
        </p:spPr>
      </p:pic>
      <p:pic>
        <p:nvPicPr>
          <p:cNvPr id="7" name="Picture 6">
            <a:extLst>
              <a:ext uri="{FF2B5EF4-FFF2-40B4-BE49-F238E27FC236}">
                <a16:creationId xmlns:a16="http://schemas.microsoft.com/office/drawing/2014/main" id="{32FFA0C1-DEE2-3D46-F8DA-FC9B4784AFB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618762" y="1770533"/>
            <a:ext cx="619200" cy="619200"/>
          </a:xfrm>
          <a:prstGeom prst="rect">
            <a:avLst/>
          </a:prstGeom>
        </p:spPr>
      </p:pic>
      <p:pic>
        <p:nvPicPr>
          <p:cNvPr id="108" name="Picture 107">
            <a:extLst>
              <a:ext uri="{FF2B5EF4-FFF2-40B4-BE49-F238E27FC236}">
                <a16:creationId xmlns:a16="http://schemas.microsoft.com/office/drawing/2014/main" id="{CD30B133-25BA-A644-B627-8386B90E540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3013203" y="1770533"/>
            <a:ext cx="619200" cy="619200"/>
          </a:xfrm>
          <a:prstGeom prst="rect">
            <a:avLst/>
          </a:prstGeom>
        </p:spPr>
      </p:pic>
      <p:pic>
        <p:nvPicPr>
          <p:cNvPr id="113" name="Picture 112">
            <a:extLst>
              <a:ext uri="{FF2B5EF4-FFF2-40B4-BE49-F238E27FC236}">
                <a16:creationId xmlns:a16="http://schemas.microsoft.com/office/drawing/2014/main" id="{ECA663FB-FAEC-EAB6-BE39-D048A01E2B47}"/>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775068" y="1770533"/>
            <a:ext cx="619200" cy="619200"/>
          </a:xfrm>
          <a:prstGeom prst="rect">
            <a:avLst/>
          </a:prstGeom>
        </p:spPr>
      </p:pic>
      <p:pic>
        <p:nvPicPr>
          <p:cNvPr id="118" name="Picture 117">
            <a:extLst>
              <a:ext uri="{FF2B5EF4-FFF2-40B4-BE49-F238E27FC236}">
                <a16:creationId xmlns:a16="http://schemas.microsoft.com/office/drawing/2014/main" id="{76F7A005-5330-F81C-6955-C34840D75AF3}"/>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418730" y="1770533"/>
            <a:ext cx="619200" cy="619200"/>
          </a:xfrm>
          <a:prstGeom prst="rect">
            <a:avLst/>
          </a:prstGeom>
        </p:spPr>
      </p:pic>
      <p:pic>
        <p:nvPicPr>
          <p:cNvPr id="123" name="Picture 122">
            <a:extLst>
              <a:ext uri="{FF2B5EF4-FFF2-40B4-BE49-F238E27FC236}">
                <a16:creationId xmlns:a16="http://schemas.microsoft.com/office/drawing/2014/main" id="{64B2EC94-7A64-0D10-168F-38180CA8103F}"/>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7160836" y="1770533"/>
            <a:ext cx="619200" cy="619200"/>
          </a:xfrm>
          <a:prstGeom prst="rect">
            <a:avLst/>
          </a:prstGeom>
        </p:spPr>
      </p:pic>
      <p:pic>
        <p:nvPicPr>
          <p:cNvPr id="42" name="Picture 41">
            <a:extLst>
              <a:ext uri="{FF2B5EF4-FFF2-40B4-BE49-F238E27FC236}">
                <a16:creationId xmlns:a16="http://schemas.microsoft.com/office/drawing/2014/main" id="{BA658255-4CF6-1809-A2CF-644A6ED0699C}"/>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7160836" y="3275791"/>
            <a:ext cx="619200" cy="619200"/>
          </a:xfrm>
          <a:prstGeom prst="rect">
            <a:avLst/>
          </a:prstGeom>
        </p:spPr>
      </p:pic>
      <p:pic>
        <p:nvPicPr>
          <p:cNvPr id="50" name="Picture 49">
            <a:extLst>
              <a:ext uri="{FF2B5EF4-FFF2-40B4-BE49-F238E27FC236}">
                <a16:creationId xmlns:a16="http://schemas.microsoft.com/office/drawing/2014/main" id="{866FCA1B-74F2-637C-CED4-1345C47F334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4418730" y="3275791"/>
            <a:ext cx="619200" cy="619200"/>
          </a:xfrm>
          <a:prstGeom prst="rect">
            <a:avLst/>
          </a:prstGeom>
        </p:spPr>
      </p:pic>
      <p:pic>
        <p:nvPicPr>
          <p:cNvPr id="33" name="Picture 32">
            <a:extLst>
              <a:ext uri="{FF2B5EF4-FFF2-40B4-BE49-F238E27FC236}">
                <a16:creationId xmlns:a16="http://schemas.microsoft.com/office/drawing/2014/main" id="{6F308B3E-B111-7983-169D-8BA87E1AA2B3}"/>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8542833" y="1770533"/>
            <a:ext cx="619200" cy="619200"/>
          </a:xfrm>
          <a:prstGeom prst="rect">
            <a:avLst/>
          </a:prstGeom>
        </p:spPr>
      </p:pic>
      <p:grpSp>
        <p:nvGrpSpPr>
          <p:cNvPr id="45" name="Group 44">
            <a:extLst>
              <a:ext uri="{FF2B5EF4-FFF2-40B4-BE49-F238E27FC236}">
                <a16:creationId xmlns:a16="http://schemas.microsoft.com/office/drawing/2014/main" id="{980D6BB0-E117-C86C-9A99-36F9A4602A10}"/>
              </a:ext>
            </a:extLst>
          </p:cNvPr>
          <p:cNvGrpSpPr/>
          <p:nvPr/>
        </p:nvGrpSpPr>
        <p:grpSpPr>
          <a:xfrm>
            <a:off x="4807970" y="6291307"/>
            <a:ext cx="2576060" cy="321904"/>
            <a:chOff x="5105149" y="6239053"/>
            <a:chExt cx="2576060" cy="321904"/>
          </a:xfrm>
        </p:grpSpPr>
        <p:sp>
          <p:nvSpPr>
            <p:cNvPr id="52" name="Shape 394">
              <a:extLst>
                <a:ext uri="{FF2B5EF4-FFF2-40B4-BE49-F238E27FC236}">
                  <a16:creationId xmlns:a16="http://schemas.microsoft.com/office/drawing/2014/main" id="{980A27F5-B52C-3BB1-51CA-BFF9B4A7A852}"/>
                </a:ext>
              </a:extLst>
            </p:cNvPr>
            <p:cNvSpPr>
              <a:spLocks noChangeAspect="1"/>
            </p:cNvSpPr>
            <p:nvPr/>
          </p:nvSpPr>
          <p:spPr>
            <a:xfrm>
              <a:off x="5105149" y="6290359"/>
              <a:ext cx="219293" cy="2192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a:noFill/>
              <a:miter lim="400000"/>
            </a:ln>
            <a:extLst>
              <a:ext uri="{C572A759-6A51-4108-AA02-DFA0A04FC94B}">
                <ma14:wrappingTextBoxFlag xmlns="" xmlns:ma14="http://schemas.microsoft.com/office/mac/drawingml/2011/main" val="1"/>
              </a:ext>
            </a:extLst>
          </p:spPr>
          <p:txBody>
            <a:bodyPr wrap="none" lIns="0" tIns="12654" rIns="0" bIns="12654" anchor="ctr">
              <a:noAutofit/>
            </a:bodyPr>
            <a:lstStyle>
              <a:lvl1pPr>
                <a:defRPr sz="1000">
                  <a:solidFill>
                    <a:srgbClr val="F5D328"/>
                  </a:solidFill>
                </a:defRPr>
              </a:lvl1pPr>
            </a:lstStyle>
            <a:p>
              <a:pPr marL="0" marR="0" lvl="0" indent="0" algn="ctr" defTabSz="410457" rtl="0" eaLnBrk="1" fontAlgn="auto" latinLnBrk="0" hangingPunct="1">
                <a:lnSpc>
                  <a:spcPct val="100000"/>
                </a:lnSpc>
                <a:spcBef>
                  <a:spcPts val="0"/>
                </a:spcBef>
                <a:spcAft>
                  <a:spcPts val="0"/>
                </a:spcAft>
                <a:buClrTx/>
                <a:buSzTx/>
                <a:buFontTx/>
                <a:buNone/>
                <a:tabLst/>
                <a:defRPr sz="1800">
                  <a:solidFill>
                    <a:srgbClr val="000000"/>
                  </a:solidFill>
                </a:defRPr>
              </a:pPr>
              <a:r>
                <a:rPr kumimoji="0" lang="nl-BE" sz="750" b="1" i="0" u="none" strike="noStrike" kern="0" cap="none" spc="0" normalizeH="0" baseline="0" noProof="0" dirty="0">
                  <a:ln>
                    <a:noFill/>
                  </a:ln>
                  <a:solidFill>
                    <a:schemeClr val="tx1"/>
                  </a:solidFill>
                  <a:effectLst/>
                  <a:uLnTx/>
                  <a:uFillTx/>
                  <a:ea typeface="+mn-ea"/>
                  <a:cs typeface="Calibri"/>
                  <a:sym typeface="Helvetica Light"/>
                </a:rPr>
                <a:t>#</a:t>
              </a:r>
              <a:endParaRPr kumimoji="0" sz="750" b="1" i="0" u="none" strike="noStrike" kern="0" cap="none" spc="0" normalizeH="0" baseline="0" noProof="0" dirty="0">
                <a:ln>
                  <a:noFill/>
                </a:ln>
                <a:solidFill>
                  <a:schemeClr val="tx1"/>
                </a:solidFill>
                <a:effectLst/>
                <a:uLnTx/>
                <a:uFillTx/>
                <a:ea typeface="+mn-ea"/>
                <a:cs typeface="Calibri"/>
                <a:sym typeface="Helvetica Light"/>
              </a:endParaRPr>
            </a:p>
          </p:txBody>
        </p:sp>
        <p:sp>
          <p:nvSpPr>
            <p:cNvPr id="53" name="Rectangle 95">
              <a:extLst>
                <a:ext uri="{FF2B5EF4-FFF2-40B4-BE49-F238E27FC236}">
                  <a16:creationId xmlns:a16="http://schemas.microsoft.com/office/drawing/2014/main" id="{FBABC816-F491-7836-6DB0-BEECF54BCC62}"/>
                </a:ext>
              </a:extLst>
            </p:cNvPr>
            <p:cNvSpPr>
              <a:spLocks noChangeAspect="1" noChangeArrowheads="1"/>
            </p:cNvSpPr>
            <p:nvPr/>
          </p:nvSpPr>
          <p:spPr bwMode="auto">
            <a:xfrm>
              <a:off x="5432366" y="6239053"/>
              <a:ext cx="898856" cy="321904"/>
            </a:xfrm>
            <a:prstGeom prst="rect">
              <a:avLst/>
            </a:prstGeom>
            <a:noFill/>
            <a:ln w="9525">
              <a:noFill/>
              <a:miter lim="800000"/>
              <a:headEnd/>
              <a:tailEnd/>
            </a:ln>
          </p:spPr>
          <p:txBody>
            <a:bodyPr wrap="none" lIns="25300" tIns="50601" rIns="25300" bIns="50601" anchor="ctr">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800" kern="0" dirty="0" err="1">
                  <a:sym typeface="Helvetica Light"/>
                </a:rPr>
                <a:t>Berufserfahrung</a:t>
              </a:r>
              <a:endParaRPr kumimoji="0" lang="en-US" sz="750" b="0" i="0" u="none" strike="noStrike" kern="0" cap="none" spc="0" normalizeH="0" baseline="0" noProof="0" dirty="0">
                <a:ln>
                  <a:noFill/>
                </a:ln>
                <a:effectLst/>
                <a:uLnTx/>
                <a:uFillTx/>
                <a:ea typeface="+mn-ea"/>
                <a:cs typeface="+mn-cs"/>
                <a:sym typeface="Helvetica Light"/>
              </a:endParaRPr>
            </a:p>
          </p:txBody>
        </p:sp>
        <p:sp>
          <p:nvSpPr>
            <p:cNvPr id="54" name="Shape 393">
              <a:extLst>
                <a:ext uri="{FF2B5EF4-FFF2-40B4-BE49-F238E27FC236}">
                  <a16:creationId xmlns:a16="http://schemas.microsoft.com/office/drawing/2014/main" id="{DE09D439-15B0-1D93-CB38-A0D09942FE55}"/>
                </a:ext>
              </a:extLst>
            </p:cNvPr>
            <p:cNvSpPr>
              <a:spLocks noChangeAspect="1"/>
            </p:cNvSpPr>
            <p:nvPr/>
          </p:nvSpPr>
          <p:spPr>
            <a:xfrm>
              <a:off x="6451533" y="6290359"/>
              <a:ext cx="219293" cy="2192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noFill/>
              <a:miter lim="400000"/>
            </a:ln>
            <a:extLst>
              <a:ext uri="{C572A759-6A51-4108-AA02-DFA0A04FC94B}">
                <ma14:wrappingTextBoxFlag xmlns="" xmlns:ma14="http://schemas.microsoft.com/office/mac/drawingml/2011/main" val="1"/>
              </a:ext>
            </a:extLst>
          </p:spPr>
          <p:txBody>
            <a:bodyPr wrap="none" lIns="0" tIns="12654" rIns="0" bIns="12654" anchor="ctr">
              <a:noAutofit/>
            </a:bodyPr>
            <a:lstStyle>
              <a:lvl1pPr>
                <a:defRPr sz="1000">
                  <a:solidFill>
                    <a:srgbClr val="FFFFFF"/>
                  </a:solidFill>
                </a:defRPr>
              </a:lvl1pPr>
            </a:lstStyle>
            <a:p>
              <a:pPr marL="0" marR="0" lvl="0" indent="0" algn="ctr" defTabSz="410457" rtl="0" eaLnBrk="1" fontAlgn="auto" latinLnBrk="0" hangingPunct="1">
                <a:lnSpc>
                  <a:spcPct val="100000"/>
                </a:lnSpc>
                <a:spcBef>
                  <a:spcPts val="0"/>
                </a:spcBef>
                <a:spcAft>
                  <a:spcPts val="0"/>
                </a:spcAft>
                <a:buClrTx/>
                <a:buSzTx/>
                <a:buFontTx/>
                <a:buNone/>
                <a:tabLst/>
                <a:defRPr sz="1800">
                  <a:solidFill>
                    <a:srgbClr val="000000"/>
                  </a:solidFill>
                </a:defRPr>
              </a:pPr>
              <a:r>
                <a:rPr kumimoji="0" lang="nl-BE" sz="750" b="1" i="0" u="none" strike="noStrike" kern="0" cap="none" spc="0" normalizeH="0" baseline="0" noProof="0" dirty="0">
                  <a:ln>
                    <a:noFill/>
                  </a:ln>
                  <a:solidFill>
                    <a:srgbClr val="80A675"/>
                  </a:solidFill>
                  <a:effectLst/>
                  <a:uLnTx/>
                  <a:uFillTx/>
                  <a:ea typeface="+mn-ea"/>
                  <a:cs typeface="Calibri"/>
                  <a:sym typeface="Helvetica Light"/>
                </a:rPr>
                <a:t>#</a:t>
              </a:r>
              <a:endParaRPr kumimoji="0" sz="750" b="1" i="0" u="none" strike="noStrike" kern="0" cap="none" spc="0" normalizeH="0" baseline="0" noProof="0" dirty="0">
                <a:ln>
                  <a:noFill/>
                </a:ln>
                <a:solidFill>
                  <a:srgbClr val="80A675"/>
                </a:solidFill>
                <a:effectLst/>
                <a:uLnTx/>
                <a:uFillTx/>
                <a:ea typeface="+mn-ea"/>
                <a:cs typeface="Calibri"/>
                <a:sym typeface="Helvetica Light"/>
              </a:endParaRPr>
            </a:p>
          </p:txBody>
        </p:sp>
        <p:sp>
          <p:nvSpPr>
            <p:cNvPr id="55" name="Rectangle 95">
              <a:extLst>
                <a:ext uri="{FF2B5EF4-FFF2-40B4-BE49-F238E27FC236}">
                  <a16:creationId xmlns:a16="http://schemas.microsoft.com/office/drawing/2014/main" id="{8D685BB4-2D0A-2494-A732-80C96428BEF3}"/>
                </a:ext>
              </a:extLst>
            </p:cNvPr>
            <p:cNvSpPr>
              <a:spLocks noChangeAspect="1" noChangeArrowheads="1"/>
            </p:cNvSpPr>
            <p:nvPr/>
          </p:nvSpPr>
          <p:spPr bwMode="auto">
            <a:xfrm>
              <a:off x="6782353" y="6239053"/>
              <a:ext cx="898856" cy="321904"/>
            </a:xfrm>
            <a:prstGeom prst="rect">
              <a:avLst/>
            </a:prstGeom>
            <a:noFill/>
            <a:ln w="9525">
              <a:noFill/>
              <a:miter lim="800000"/>
              <a:headEnd/>
              <a:tailEnd/>
            </a:ln>
          </p:spPr>
          <p:txBody>
            <a:bodyPr wrap="none" lIns="25300" tIns="50601" rIns="25300" bIns="50601" anchor="ctr">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800" b="1" kern="0" dirty="0" err="1">
                  <a:solidFill>
                    <a:schemeClr val="accent6">
                      <a:lumMod val="50000"/>
                    </a:schemeClr>
                  </a:solidFill>
                  <a:cs typeface="Calibri"/>
                  <a:sym typeface="Helvetica Light"/>
                </a:rPr>
                <a:t>Eintrittsdatum</a:t>
              </a:r>
              <a:endParaRPr kumimoji="0" lang="en-US" sz="750" b="0" i="0" u="none" strike="noStrike" kern="0" cap="none" spc="0" normalizeH="0" baseline="0" noProof="0" dirty="0">
                <a:ln>
                  <a:noFill/>
                </a:ln>
                <a:effectLst/>
                <a:uLnTx/>
                <a:uFillTx/>
                <a:ea typeface="+mn-ea"/>
                <a:cs typeface="+mn-cs"/>
                <a:sym typeface="Helvetica Light"/>
              </a:endParaRPr>
            </a:p>
          </p:txBody>
        </p:sp>
      </p:grpSp>
      <p:sp>
        <p:nvSpPr>
          <p:cNvPr id="23" name="Rectangle 95">
            <a:extLst>
              <a:ext uri="{FF2B5EF4-FFF2-40B4-BE49-F238E27FC236}">
                <a16:creationId xmlns:a16="http://schemas.microsoft.com/office/drawing/2014/main" id="{FEF5E65D-D12D-DFBA-AA7D-BA5283529955}"/>
              </a:ext>
            </a:extLst>
          </p:cNvPr>
          <p:cNvSpPr>
            <a:spLocks noChangeArrowheads="1"/>
          </p:cNvSpPr>
          <p:nvPr/>
        </p:nvSpPr>
        <p:spPr bwMode="auto">
          <a:xfrm>
            <a:off x="1618762" y="2448855"/>
            <a:ext cx="755129" cy="186881"/>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Bert Talloen, CFA</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700" b="0" u="none" strike="noStrike" kern="0" cap="none" spc="0" normalizeH="0" baseline="0" noProof="1">
                <a:ln>
                  <a:noFill/>
                </a:ln>
                <a:effectLst/>
                <a:uLnTx/>
                <a:uFillTx/>
                <a:ea typeface="+mn-ea"/>
                <a:cs typeface="+mn-cs"/>
                <a:sym typeface="Helvetica Light"/>
              </a:rPr>
              <a:t>Financials analyst</a:t>
            </a:r>
          </a:p>
        </p:txBody>
      </p:sp>
      <p:sp>
        <p:nvSpPr>
          <p:cNvPr id="25" name="exp">
            <a:extLst>
              <a:ext uri="{FF2B5EF4-FFF2-40B4-BE49-F238E27FC236}">
                <a16:creationId xmlns:a16="http://schemas.microsoft.com/office/drawing/2014/main" id="{D8BB53D9-8C2E-98D2-87BC-2E46E6D7BA8B}"/>
              </a:ext>
            </a:extLst>
          </p:cNvPr>
          <p:cNvSpPr>
            <a:spLocks noChangeArrowheads="1"/>
          </p:cNvSpPr>
          <p:nvPr/>
        </p:nvSpPr>
        <p:spPr bwMode="auto">
          <a:xfrm>
            <a:off x="1618762" y="2692300"/>
            <a:ext cx="500470" cy="94871"/>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29  </a:t>
            </a:r>
            <a:r>
              <a:rPr lang="en-US" sz="700" b="1" kern="0" noProof="1">
                <a:solidFill>
                  <a:srgbClr val="80A675"/>
                </a:solidFill>
                <a:sym typeface="Helvetica Light"/>
              </a:rPr>
              <a:t>'11</a:t>
            </a:r>
          </a:p>
        </p:txBody>
      </p:sp>
      <p:sp>
        <p:nvSpPr>
          <p:cNvPr id="26" name="Rectangle 95">
            <a:extLst>
              <a:ext uri="{FF2B5EF4-FFF2-40B4-BE49-F238E27FC236}">
                <a16:creationId xmlns:a16="http://schemas.microsoft.com/office/drawing/2014/main" id="{97878DA2-8E93-156C-0C52-DC246BF63923}"/>
              </a:ext>
            </a:extLst>
          </p:cNvPr>
          <p:cNvSpPr>
            <a:spLocks noChangeArrowheads="1"/>
          </p:cNvSpPr>
          <p:nvPr/>
        </p:nvSpPr>
        <p:spPr bwMode="auto">
          <a:xfrm>
            <a:off x="3013203" y="2448855"/>
            <a:ext cx="755129" cy="186881"/>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Ivo Dierick</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700" b="0" u="none" strike="noStrike" kern="0" cap="none" spc="0" normalizeH="0" baseline="0" noProof="1">
                <a:ln>
                  <a:noFill/>
                </a:ln>
                <a:effectLst/>
                <a:uLnTx/>
                <a:uFillTx/>
                <a:ea typeface="+mn-ea"/>
                <a:cs typeface="+mn-cs"/>
                <a:sym typeface="Helvetica Light"/>
              </a:rPr>
              <a:t>Financials analyst</a:t>
            </a:r>
          </a:p>
        </p:txBody>
      </p:sp>
      <p:sp>
        <p:nvSpPr>
          <p:cNvPr id="27" name="exp">
            <a:extLst>
              <a:ext uri="{FF2B5EF4-FFF2-40B4-BE49-F238E27FC236}">
                <a16:creationId xmlns:a16="http://schemas.microsoft.com/office/drawing/2014/main" id="{5C87BF99-D33C-472E-F17B-FF456A0947A9}"/>
              </a:ext>
            </a:extLst>
          </p:cNvPr>
          <p:cNvSpPr>
            <a:spLocks noChangeArrowheads="1"/>
          </p:cNvSpPr>
          <p:nvPr/>
        </p:nvSpPr>
        <p:spPr bwMode="auto">
          <a:xfrm>
            <a:off x="3013203" y="2692300"/>
            <a:ext cx="246393" cy="95784"/>
          </a:xfrm>
          <a:prstGeom prst="rect">
            <a:avLst/>
          </a:prstGeom>
          <a:noFill/>
          <a:ln w="9525">
            <a:noFill/>
            <a:miter lim="800000"/>
            <a:headEnd/>
            <a:tailEnd/>
          </a:ln>
        </p:spPr>
        <p:txBody>
          <a:bodyPr wrap="none" lIns="0" tIns="0" rIns="35996" bIns="0" anchor="t">
            <a:noAutofit/>
          </a:bodyPr>
          <a:lstStyle/>
          <a:p>
            <a:pPr defTabSz="688355">
              <a:buClr>
                <a:srgbClr val="FAC74A"/>
              </a:buClr>
            </a:pPr>
            <a:r>
              <a:rPr lang="en-US" sz="700" b="1" kern="0" noProof="1">
                <a:solidFill>
                  <a:srgbClr val="123269"/>
                </a:solidFill>
                <a:sym typeface="Helvetica Light"/>
              </a:rPr>
              <a:t>32  </a:t>
            </a:r>
            <a:r>
              <a:rPr lang="en-US" sz="700" b="1" kern="0" noProof="1">
                <a:solidFill>
                  <a:srgbClr val="80A675"/>
                </a:solidFill>
                <a:sym typeface="Helvetica Light"/>
              </a:rPr>
              <a:t>'09</a:t>
            </a:r>
          </a:p>
        </p:txBody>
      </p:sp>
      <p:sp>
        <p:nvSpPr>
          <p:cNvPr id="28" name="Rectangle 95">
            <a:extLst>
              <a:ext uri="{FF2B5EF4-FFF2-40B4-BE49-F238E27FC236}">
                <a16:creationId xmlns:a16="http://schemas.microsoft.com/office/drawing/2014/main" id="{20E5C0E1-0E50-E2D4-D4C2-F8882B445492}"/>
              </a:ext>
            </a:extLst>
          </p:cNvPr>
          <p:cNvSpPr>
            <a:spLocks noChangeArrowheads="1"/>
          </p:cNvSpPr>
          <p:nvPr/>
        </p:nvSpPr>
        <p:spPr bwMode="auto">
          <a:xfrm>
            <a:off x="4418730" y="2448855"/>
            <a:ext cx="755129" cy="186881"/>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Pieter-Jan De Meyer </a:t>
            </a:r>
            <a:br>
              <a:rPr kumimoji="0" lang="en-US" sz="800" b="1" u="none" strike="noStrike" kern="0" cap="none" spc="0" normalizeH="0" baseline="0" noProof="1">
                <a:ln>
                  <a:noFill/>
                </a:ln>
                <a:effectLst/>
                <a:uLnTx/>
                <a:uFillTx/>
                <a:ea typeface="+mn-ea"/>
                <a:cs typeface="+mn-cs"/>
                <a:sym typeface="Helvetica Light"/>
              </a:rPr>
            </a:br>
            <a:r>
              <a:rPr kumimoji="0" lang="en-US" sz="700" b="0" u="none" strike="noStrike" kern="0" cap="none" spc="0" normalizeH="0" baseline="0" noProof="1">
                <a:ln>
                  <a:noFill/>
                </a:ln>
                <a:effectLst/>
                <a:uLnTx/>
                <a:uFillTx/>
                <a:ea typeface="+mn-ea"/>
                <a:cs typeface="+mn-cs"/>
                <a:sym typeface="Helvetica Light"/>
              </a:rPr>
              <a:t>Financials analyst</a:t>
            </a:r>
          </a:p>
        </p:txBody>
      </p:sp>
      <p:sp>
        <p:nvSpPr>
          <p:cNvPr id="29" name="exp">
            <a:extLst>
              <a:ext uri="{FF2B5EF4-FFF2-40B4-BE49-F238E27FC236}">
                <a16:creationId xmlns:a16="http://schemas.microsoft.com/office/drawing/2014/main" id="{9C055251-9047-1E50-6F4C-7717B88CCCD6}"/>
              </a:ext>
            </a:extLst>
          </p:cNvPr>
          <p:cNvSpPr>
            <a:spLocks noChangeArrowheads="1"/>
          </p:cNvSpPr>
          <p:nvPr/>
        </p:nvSpPr>
        <p:spPr bwMode="auto">
          <a:xfrm>
            <a:off x="4418730" y="2692300"/>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06  </a:t>
            </a:r>
            <a:r>
              <a:rPr lang="en-US" sz="700" b="1" kern="0" noProof="1">
                <a:solidFill>
                  <a:srgbClr val="80A675"/>
                </a:solidFill>
                <a:sym typeface="Helvetica Light"/>
              </a:rPr>
              <a:t>'20</a:t>
            </a:r>
          </a:p>
        </p:txBody>
      </p:sp>
      <p:sp>
        <p:nvSpPr>
          <p:cNvPr id="30" name="Rectangle 95">
            <a:extLst>
              <a:ext uri="{FF2B5EF4-FFF2-40B4-BE49-F238E27FC236}">
                <a16:creationId xmlns:a16="http://schemas.microsoft.com/office/drawing/2014/main" id="{C707531C-8C56-39C5-78D6-169A1A348D54}"/>
              </a:ext>
            </a:extLst>
          </p:cNvPr>
          <p:cNvSpPr>
            <a:spLocks noChangeArrowheads="1"/>
          </p:cNvSpPr>
          <p:nvPr/>
        </p:nvSpPr>
        <p:spPr bwMode="auto">
          <a:xfrm>
            <a:off x="5775068" y="2448855"/>
            <a:ext cx="755129" cy="186881"/>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Michiel De Paepe</a:t>
            </a:r>
            <a:br>
              <a:rPr kumimoji="0" lang="en-US" sz="800" b="1" u="none" strike="noStrike" kern="0" cap="none" spc="0" normalizeH="0" baseline="0" noProof="1">
                <a:ln>
                  <a:noFill/>
                </a:ln>
                <a:effectLst/>
                <a:uLnTx/>
                <a:uFillTx/>
                <a:ea typeface="+mn-ea"/>
                <a:cs typeface="+mn-cs"/>
                <a:sym typeface="Helvetica Light"/>
              </a:rPr>
            </a:br>
            <a:r>
              <a:rPr kumimoji="0" lang="en-US" sz="700" b="0" u="none" strike="noStrike" kern="0" cap="none" spc="0" normalizeH="0" baseline="0" noProof="1">
                <a:ln>
                  <a:noFill/>
                </a:ln>
                <a:effectLst/>
                <a:uLnTx/>
                <a:uFillTx/>
                <a:ea typeface="+mn-ea"/>
                <a:cs typeface="+mn-cs"/>
                <a:sym typeface="Helvetica Light"/>
              </a:rPr>
              <a:t>Energy &amp; Utilities analyst</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endParaRPr kumimoji="0" lang="en-US" sz="700" b="0" u="none" strike="noStrike" kern="0" cap="none" spc="0" normalizeH="0" baseline="0" noProof="1">
              <a:ln>
                <a:noFill/>
              </a:ln>
              <a:effectLst/>
              <a:uLnTx/>
              <a:uFillTx/>
              <a:ea typeface="+mn-ea"/>
              <a:cs typeface="+mn-cs"/>
              <a:sym typeface="Helvetica Light"/>
            </a:endParaRPr>
          </a:p>
        </p:txBody>
      </p:sp>
      <p:sp>
        <p:nvSpPr>
          <p:cNvPr id="31" name="exp">
            <a:extLst>
              <a:ext uri="{FF2B5EF4-FFF2-40B4-BE49-F238E27FC236}">
                <a16:creationId xmlns:a16="http://schemas.microsoft.com/office/drawing/2014/main" id="{711027B8-0E06-8626-0EBF-F63482681032}"/>
              </a:ext>
            </a:extLst>
          </p:cNvPr>
          <p:cNvSpPr>
            <a:spLocks noChangeArrowheads="1"/>
          </p:cNvSpPr>
          <p:nvPr/>
        </p:nvSpPr>
        <p:spPr bwMode="auto">
          <a:xfrm>
            <a:off x="5775068" y="2692300"/>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05  </a:t>
            </a:r>
            <a:r>
              <a:rPr lang="en-US" sz="700" b="1" kern="0" noProof="1">
                <a:solidFill>
                  <a:srgbClr val="80A675"/>
                </a:solidFill>
                <a:sym typeface="Helvetica Light"/>
              </a:rPr>
              <a:t>'23</a:t>
            </a:r>
          </a:p>
        </p:txBody>
      </p:sp>
      <p:sp>
        <p:nvSpPr>
          <p:cNvPr id="51" name="Rectangle 95">
            <a:extLst>
              <a:ext uri="{FF2B5EF4-FFF2-40B4-BE49-F238E27FC236}">
                <a16:creationId xmlns:a16="http://schemas.microsoft.com/office/drawing/2014/main" id="{99DB7393-DC45-A841-190D-694D82B1CF96}"/>
              </a:ext>
            </a:extLst>
          </p:cNvPr>
          <p:cNvSpPr>
            <a:spLocks noChangeArrowheads="1"/>
          </p:cNvSpPr>
          <p:nvPr/>
        </p:nvSpPr>
        <p:spPr bwMode="auto">
          <a:xfrm>
            <a:off x="7160836" y="2448855"/>
            <a:ext cx="755129" cy="186881"/>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Francesco Ancona</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700" b="0" u="none" strike="noStrike" kern="0" cap="none" spc="0" normalizeH="0" baseline="0" noProof="1">
                <a:ln>
                  <a:noFill/>
                </a:ln>
                <a:effectLst/>
                <a:uLnTx/>
                <a:uFillTx/>
                <a:ea typeface="+mn-ea"/>
                <a:cs typeface="+mn-cs"/>
                <a:sym typeface="Helvetica Light"/>
              </a:rPr>
              <a:t>Generalist analyst</a:t>
            </a:r>
          </a:p>
        </p:txBody>
      </p:sp>
      <p:sp>
        <p:nvSpPr>
          <p:cNvPr id="58" name="exp">
            <a:extLst>
              <a:ext uri="{FF2B5EF4-FFF2-40B4-BE49-F238E27FC236}">
                <a16:creationId xmlns:a16="http://schemas.microsoft.com/office/drawing/2014/main" id="{E2F3BC23-0F02-FE34-76B7-65AAB8C4E47D}"/>
              </a:ext>
            </a:extLst>
          </p:cNvPr>
          <p:cNvSpPr>
            <a:spLocks noChangeArrowheads="1"/>
          </p:cNvSpPr>
          <p:nvPr/>
        </p:nvSpPr>
        <p:spPr bwMode="auto">
          <a:xfrm>
            <a:off x="7160836" y="2692300"/>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02  </a:t>
            </a:r>
            <a:r>
              <a:rPr lang="en-US" sz="700" b="1" kern="0" noProof="1">
                <a:solidFill>
                  <a:srgbClr val="80A675"/>
                </a:solidFill>
                <a:sym typeface="Helvetica Light"/>
              </a:rPr>
              <a:t>'22</a:t>
            </a:r>
          </a:p>
        </p:txBody>
      </p:sp>
      <p:sp>
        <p:nvSpPr>
          <p:cNvPr id="59" name="Rectangle 95">
            <a:extLst>
              <a:ext uri="{FF2B5EF4-FFF2-40B4-BE49-F238E27FC236}">
                <a16:creationId xmlns:a16="http://schemas.microsoft.com/office/drawing/2014/main" id="{899CB8C3-31FE-C356-ED33-CB54F448A5A3}"/>
              </a:ext>
            </a:extLst>
          </p:cNvPr>
          <p:cNvSpPr>
            <a:spLocks noChangeArrowheads="1"/>
          </p:cNvSpPr>
          <p:nvPr/>
        </p:nvSpPr>
        <p:spPr bwMode="auto">
          <a:xfrm>
            <a:off x="3013203" y="3935624"/>
            <a:ext cx="755129" cy="186881"/>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Eros Portillo, CFA</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700" b="0" u="none" strike="noStrike" kern="0" cap="none" spc="0" normalizeH="0" baseline="0" noProof="1">
                <a:ln>
                  <a:noFill/>
                </a:ln>
                <a:effectLst/>
                <a:uLnTx/>
                <a:uFillTx/>
                <a:ea typeface="+mn-ea"/>
                <a:cs typeface="+mn-cs"/>
                <a:sym typeface="Helvetica Light"/>
              </a:rPr>
              <a:t>TMT analyst</a:t>
            </a:r>
          </a:p>
        </p:txBody>
      </p:sp>
      <p:sp>
        <p:nvSpPr>
          <p:cNvPr id="60" name="exp">
            <a:extLst>
              <a:ext uri="{FF2B5EF4-FFF2-40B4-BE49-F238E27FC236}">
                <a16:creationId xmlns:a16="http://schemas.microsoft.com/office/drawing/2014/main" id="{5537472C-1D36-BC68-E22B-823E6C2652CB}"/>
              </a:ext>
            </a:extLst>
          </p:cNvPr>
          <p:cNvSpPr>
            <a:spLocks noChangeArrowheads="1"/>
          </p:cNvSpPr>
          <p:nvPr/>
        </p:nvSpPr>
        <p:spPr bwMode="auto">
          <a:xfrm>
            <a:off x="3013203" y="4178178"/>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12  </a:t>
            </a:r>
            <a:r>
              <a:rPr lang="en-US" sz="700" b="1" kern="0" noProof="1">
                <a:solidFill>
                  <a:srgbClr val="80A675"/>
                </a:solidFill>
                <a:sym typeface="Helvetica Light"/>
              </a:rPr>
              <a:t>'13</a:t>
            </a:r>
          </a:p>
        </p:txBody>
      </p:sp>
      <p:sp>
        <p:nvSpPr>
          <p:cNvPr id="61" name="Rectangle 95">
            <a:extLst>
              <a:ext uri="{FF2B5EF4-FFF2-40B4-BE49-F238E27FC236}">
                <a16:creationId xmlns:a16="http://schemas.microsoft.com/office/drawing/2014/main" id="{B9CD69FE-DB8C-5A23-8F3C-85B1AC2115DB}"/>
              </a:ext>
            </a:extLst>
          </p:cNvPr>
          <p:cNvSpPr>
            <a:spLocks noChangeArrowheads="1"/>
          </p:cNvSpPr>
          <p:nvPr/>
        </p:nvSpPr>
        <p:spPr bwMode="auto">
          <a:xfrm>
            <a:off x="4418730" y="3935624"/>
            <a:ext cx="755129" cy="186881"/>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Beau Deschacht, CFA</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700" b="0" u="none" strike="noStrike" kern="0" cap="none" spc="0" normalizeH="0" baseline="0" noProof="1">
                <a:ln>
                  <a:noFill/>
                </a:ln>
                <a:effectLst/>
                <a:uLnTx/>
                <a:uFillTx/>
                <a:ea typeface="+mn-ea"/>
                <a:cs typeface="+mn-cs"/>
                <a:sym typeface="Helvetica Light"/>
              </a:rPr>
              <a:t>TMT analyst</a:t>
            </a:r>
          </a:p>
        </p:txBody>
      </p:sp>
      <p:sp>
        <p:nvSpPr>
          <p:cNvPr id="62" name="exp">
            <a:extLst>
              <a:ext uri="{FF2B5EF4-FFF2-40B4-BE49-F238E27FC236}">
                <a16:creationId xmlns:a16="http://schemas.microsoft.com/office/drawing/2014/main" id="{E2EA3DC7-5C9E-1214-67AF-77533B1779CA}"/>
              </a:ext>
            </a:extLst>
          </p:cNvPr>
          <p:cNvSpPr>
            <a:spLocks noChangeArrowheads="1"/>
          </p:cNvSpPr>
          <p:nvPr/>
        </p:nvSpPr>
        <p:spPr bwMode="auto">
          <a:xfrm>
            <a:off x="4418730" y="4178178"/>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05  </a:t>
            </a:r>
            <a:r>
              <a:rPr lang="en-US" sz="700" b="1" kern="0" noProof="1">
                <a:solidFill>
                  <a:srgbClr val="80A675"/>
                </a:solidFill>
                <a:sym typeface="Helvetica Light"/>
              </a:rPr>
              <a:t>'22</a:t>
            </a:r>
          </a:p>
        </p:txBody>
      </p:sp>
      <p:sp>
        <p:nvSpPr>
          <p:cNvPr id="69" name="Rectangle 95">
            <a:extLst>
              <a:ext uri="{FF2B5EF4-FFF2-40B4-BE49-F238E27FC236}">
                <a16:creationId xmlns:a16="http://schemas.microsoft.com/office/drawing/2014/main" id="{101B82C6-A8BE-660D-C5F4-E1DD8595466B}"/>
              </a:ext>
            </a:extLst>
          </p:cNvPr>
          <p:cNvSpPr>
            <a:spLocks noChangeArrowheads="1"/>
          </p:cNvSpPr>
          <p:nvPr/>
        </p:nvSpPr>
        <p:spPr bwMode="auto">
          <a:xfrm>
            <a:off x="5775068" y="3935624"/>
            <a:ext cx="755129" cy="297119"/>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Eduard Pienaar, CFA</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700" b="0" u="none" strike="noStrike" kern="0" cap="none" spc="0" normalizeH="0" baseline="0" noProof="1">
                <a:ln>
                  <a:noFill/>
                </a:ln>
                <a:effectLst/>
                <a:uLnTx/>
                <a:uFillTx/>
                <a:ea typeface="+mn-ea"/>
                <a:cs typeface="+mn-cs"/>
                <a:sym typeface="Helvetica Light"/>
              </a:rPr>
              <a:t>Industrials</a:t>
            </a:r>
          </a:p>
        </p:txBody>
      </p:sp>
      <p:sp>
        <p:nvSpPr>
          <p:cNvPr id="70" name="exp">
            <a:extLst>
              <a:ext uri="{FF2B5EF4-FFF2-40B4-BE49-F238E27FC236}">
                <a16:creationId xmlns:a16="http://schemas.microsoft.com/office/drawing/2014/main" id="{049E3D4B-AD9A-D783-BA91-BD2A6679ABE1}"/>
              </a:ext>
            </a:extLst>
          </p:cNvPr>
          <p:cNvSpPr>
            <a:spLocks noChangeArrowheads="1"/>
          </p:cNvSpPr>
          <p:nvPr/>
        </p:nvSpPr>
        <p:spPr bwMode="auto">
          <a:xfrm>
            <a:off x="5775068" y="4178178"/>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17  </a:t>
            </a:r>
            <a:r>
              <a:rPr lang="en-US" sz="700" b="1" kern="0" noProof="1">
                <a:solidFill>
                  <a:srgbClr val="80A675"/>
                </a:solidFill>
                <a:sym typeface="Helvetica Light"/>
              </a:rPr>
              <a:t>'22</a:t>
            </a:r>
          </a:p>
        </p:txBody>
      </p:sp>
      <p:sp>
        <p:nvSpPr>
          <p:cNvPr id="71" name="Rectangle 95">
            <a:extLst>
              <a:ext uri="{FF2B5EF4-FFF2-40B4-BE49-F238E27FC236}">
                <a16:creationId xmlns:a16="http://schemas.microsoft.com/office/drawing/2014/main" id="{4751D264-8001-9567-85D6-623DBE6E8ABB}"/>
              </a:ext>
            </a:extLst>
          </p:cNvPr>
          <p:cNvSpPr>
            <a:spLocks noChangeArrowheads="1"/>
          </p:cNvSpPr>
          <p:nvPr/>
        </p:nvSpPr>
        <p:spPr bwMode="auto">
          <a:xfrm>
            <a:off x="7160836" y="3935624"/>
            <a:ext cx="755129" cy="297119"/>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Marc Ernaelsteen</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700" b="0" u="none" strike="noStrike" kern="0" cap="none" spc="0" normalizeH="0" baseline="0" noProof="1">
                <a:ln>
                  <a:noFill/>
                </a:ln>
                <a:effectLst/>
                <a:uLnTx/>
                <a:uFillTx/>
                <a:ea typeface="+mn-ea"/>
                <a:cs typeface="+mn-cs"/>
                <a:sym typeface="Helvetica Light"/>
              </a:rPr>
              <a:t>Industrials</a:t>
            </a:r>
          </a:p>
        </p:txBody>
      </p:sp>
      <p:sp>
        <p:nvSpPr>
          <p:cNvPr id="72" name="exp">
            <a:extLst>
              <a:ext uri="{FF2B5EF4-FFF2-40B4-BE49-F238E27FC236}">
                <a16:creationId xmlns:a16="http://schemas.microsoft.com/office/drawing/2014/main" id="{69969264-1C6D-57D0-ACD1-FFC1D837F35C}"/>
              </a:ext>
            </a:extLst>
          </p:cNvPr>
          <p:cNvSpPr>
            <a:spLocks noChangeArrowheads="1"/>
          </p:cNvSpPr>
          <p:nvPr/>
        </p:nvSpPr>
        <p:spPr bwMode="auto">
          <a:xfrm>
            <a:off x="7160836" y="4178178"/>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31  </a:t>
            </a:r>
            <a:r>
              <a:rPr lang="en-US" sz="700" b="1" kern="0" noProof="1">
                <a:solidFill>
                  <a:srgbClr val="80A675"/>
                </a:solidFill>
                <a:sym typeface="Helvetica Light"/>
              </a:rPr>
              <a:t>'23</a:t>
            </a:r>
          </a:p>
        </p:txBody>
      </p:sp>
      <p:sp>
        <p:nvSpPr>
          <p:cNvPr id="75" name="Rectangle 95">
            <a:extLst>
              <a:ext uri="{FF2B5EF4-FFF2-40B4-BE49-F238E27FC236}">
                <a16:creationId xmlns:a16="http://schemas.microsoft.com/office/drawing/2014/main" id="{52F548D2-FBEA-4BAB-B4F8-6CD722D7754B}"/>
              </a:ext>
            </a:extLst>
          </p:cNvPr>
          <p:cNvSpPr>
            <a:spLocks noChangeArrowheads="1"/>
          </p:cNvSpPr>
          <p:nvPr/>
        </p:nvSpPr>
        <p:spPr bwMode="auto">
          <a:xfrm>
            <a:off x="3013203" y="5419682"/>
            <a:ext cx="755129" cy="305823"/>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Lieven De Schryver, CFA</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700" b="0" u="none" strike="noStrike" kern="0" cap="none" spc="0" normalizeH="0" baseline="0" noProof="1">
                <a:ln>
                  <a:noFill/>
                </a:ln>
                <a:effectLst/>
                <a:uLnTx/>
                <a:uFillTx/>
                <a:ea typeface="+mn-ea"/>
                <a:cs typeface="+mn-cs"/>
                <a:sym typeface="Helvetica Light"/>
              </a:rPr>
              <a:t>Consumer</a:t>
            </a:r>
          </a:p>
        </p:txBody>
      </p:sp>
      <p:sp>
        <p:nvSpPr>
          <p:cNvPr id="76" name="exp">
            <a:extLst>
              <a:ext uri="{FF2B5EF4-FFF2-40B4-BE49-F238E27FC236}">
                <a16:creationId xmlns:a16="http://schemas.microsoft.com/office/drawing/2014/main" id="{85449D3F-68F0-CAE1-BCAC-18D1A3E8F8FD}"/>
              </a:ext>
            </a:extLst>
          </p:cNvPr>
          <p:cNvSpPr>
            <a:spLocks noChangeArrowheads="1"/>
          </p:cNvSpPr>
          <p:nvPr/>
        </p:nvSpPr>
        <p:spPr bwMode="auto">
          <a:xfrm>
            <a:off x="3013203" y="5686072"/>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23  </a:t>
            </a:r>
            <a:r>
              <a:rPr lang="en-US" sz="700" b="1" kern="0" noProof="1">
                <a:solidFill>
                  <a:srgbClr val="80A675"/>
                </a:solidFill>
                <a:sym typeface="Helvetica Light"/>
              </a:rPr>
              <a:t>'19</a:t>
            </a:r>
          </a:p>
        </p:txBody>
      </p:sp>
      <p:sp>
        <p:nvSpPr>
          <p:cNvPr id="77" name="Rectangle 95">
            <a:extLst>
              <a:ext uri="{FF2B5EF4-FFF2-40B4-BE49-F238E27FC236}">
                <a16:creationId xmlns:a16="http://schemas.microsoft.com/office/drawing/2014/main" id="{D82AEDF9-9A74-16DC-F6E0-D2570B88E83D}"/>
              </a:ext>
            </a:extLst>
          </p:cNvPr>
          <p:cNvSpPr>
            <a:spLocks noChangeArrowheads="1"/>
          </p:cNvSpPr>
          <p:nvPr/>
        </p:nvSpPr>
        <p:spPr bwMode="auto">
          <a:xfrm>
            <a:off x="9788567" y="2448855"/>
            <a:ext cx="744562" cy="228470"/>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Alia Triki</a:t>
            </a: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kern="0" noProof="1">
                <a:sym typeface="Helvetica Light"/>
              </a:rPr>
              <a:t>Generalist Analyst Small Caps</a:t>
            </a:r>
            <a:endParaRPr kumimoji="0" lang="en-US" sz="700" b="0" u="none" strike="noStrike" kern="0" cap="none" spc="0" normalizeH="0" baseline="0" noProof="1">
              <a:ln>
                <a:noFill/>
              </a:ln>
              <a:effectLst/>
              <a:uLnTx/>
              <a:uFillTx/>
              <a:ea typeface="+mn-ea"/>
              <a:cs typeface="+mn-cs"/>
              <a:sym typeface="Helvetica Light"/>
            </a:endParaRPr>
          </a:p>
        </p:txBody>
      </p:sp>
      <p:sp>
        <p:nvSpPr>
          <p:cNvPr id="78" name="exp">
            <a:extLst>
              <a:ext uri="{FF2B5EF4-FFF2-40B4-BE49-F238E27FC236}">
                <a16:creationId xmlns:a16="http://schemas.microsoft.com/office/drawing/2014/main" id="{C5E23BCB-DB1D-3C95-4FAC-32A8BEE184EE}"/>
              </a:ext>
            </a:extLst>
          </p:cNvPr>
          <p:cNvSpPr>
            <a:spLocks noChangeArrowheads="1"/>
          </p:cNvSpPr>
          <p:nvPr/>
        </p:nvSpPr>
        <p:spPr bwMode="auto">
          <a:xfrm>
            <a:off x="9788567" y="2692300"/>
            <a:ext cx="242945" cy="9444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700" b="1" u="none" strike="noStrike" kern="0" cap="none" spc="0" normalizeH="0" baseline="0" noProof="1">
                <a:ln>
                  <a:noFill/>
                </a:ln>
                <a:solidFill>
                  <a:srgbClr val="123269"/>
                </a:solidFill>
                <a:effectLst/>
                <a:uLnTx/>
                <a:uFillTx/>
                <a:ea typeface="+mn-ea"/>
                <a:cs typeface="+mn-cs"/>
                <a:sym typeface="Helvetica Light"/>
              </a:rPr>
              <a:t>&lt;1  </a:t>
            </a:r>
            <a:r>
              <a:rPr kumimoji="0" lang="en-US" sz="700" b="1" u="none" strike="noStrike" kern="0" cap="none" spc="0" normalizeH="0" baseline="0" noProof="1">
                <a:ln>
                  <a:noFill/>
                </a:ln>
                <a:solidFill>
                  <a:srgbClr val="80A675"/>
                </a:solidFill>
                <a:effectLst/>
                <a:uLnTx/>
                <a:uFillTx/>
                <a:ea typeface="+mn-ea"/>
                <a:cs typeface="+mn-cs"/>
                <a:sym typeface="Helvetica Light"/>
              </a:rPr>
              <a:t>'24</a:t>
            </a:r>
          </a:p>
        </p:txBody>
      </p:sp>
      <p:pic>
        <p:nvPicPr>
          <p:cNvPr id="79" name="Picture 78">
            <a:extLst>
              <a:ext uri="{FF2B5EF4-FFF2-40B4-BE49-F238E27FC236}">
                <a16:creationId xmlns:a16="http://schemas.microsoft.com/office/drawing/2014/main" id="{935EF786-476A-41FE-4179-8F9A523F18C8}"/>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9788567" y="1770533"/>
            <a:ext cx="619200" cy="619200"/>
          </a:xfrm>
          <a:prstGeom prst="rect">
            <a:avLst/>
          </a:prstGeom>
        </p:spPr>
      </p:pic>
      <p:sp>
        <p:nvSpPr>
          <p:cNvPr id="80" name="Rectangle 95">
            <a:extLst>
              <a:ext uri="{FF2B5EF4-FFF2-40B4-BE49-F238E27FC236}">
                <a16:creationId xmlns:a16="http://schemas.microsoft.com/office/drawing/2014/main" id="{CB4853C2-4D71-3ED3-DEFA-D244BF11E272}"/>
              </a:ext>
            </a:extLst>
          </p:cNvPr>
          <p:cNvSpPr>
            <a:spLocks noChangeArrowheads="1"/>
          </p:cNvSpPr>
          <p:nvPr/>
        </p:nvSpPr>
        <p:spPr bwMode="auto">
          <a:xfrm>
            <a:off x="7160836" y="5419682"/>
            <a:ext cx="755129" cy="137350"/>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Milena Ognjenovic, </a:t>
            </a:r>
            <a:r>
              <a:rPr kumimoji="0" lang="en-US" sz="700" b="1" u="none" strike="noStrike" kern="0" cap="none" spc="0" normalizeH="0" baseline="0" noProof="1">
                <a:ln>
                  <a:noFill/>
                </a:ln>
                <a:effectLst/>
                <a:uLnTx/>
                <a:uFillTx/>
                <a:ea typeface="+mn-ea"/>
                <a:cs typeface="+mn-cs"/>
                <a:sym typeface="Helvetica Light"/>
              </a:rPr>
              <a:t>CFA, CESGA</a:t>
            </a:r>
            <a:endParaRPr kumimoji="0" lang="en-US" sz="800" b="1" u="none" strike="noStrike" kern="0" cap="none" spc="0" normalizeH="0" baseline="0" noProof="1">
              <a:ln>
                <a:noFill/>
              </a:ln>
              <a:effectLst/>
              <a:uLnTx/>
              <a:uFillTx/>
              <a:ea typeface="+mn-ea"/>
              <a:cs typeface="+mn-cs"/>
              <a:sym typeface="Helvetica Light"/>
            </a:endParaRPr>
          </a:p>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700" b="0" u="none" strike="noStrike" kern="0" cap="none" spc="0" normalizeH="0" baseline="0" noProof="1">
                <a:ln>
                  <a:noFill/>
                </a:ln>
                <a:effectLst/>
                <a:uLnTx/>
                <a:uFillTx/>
                <a:ea typeface="+mn-ea"/>
                <a:cs typeface="+mn-cs"/>
                <a:sym typeface="Helvetica Light"/>
              </a:rPr>
              <a:t>Healthcare analyst</a:t>
            </a:r>
          </a:p>
        </p:txBody>
      </p:sp>
      <p:sp>
        <p:nvSpPr>
          <p:cNvPr id="81" name="exp">
            <a:extLst>
              <a:ext uri="{FF2B5EF4-FFF2-40B4-BE49-F238E27FC236}">
                <a16:creationId xmlns:a16="http://schemas.microsoft.com/office/drawing/2014/main" id="{BB99C672-D8F8-C006-C8E0-098258186C83}"/>
              </a:ext>
            </a:extLst>
          </p:cNvPr>
          <p:cNvSpPr>
            <a:spLocks noChangeArrowheads="1"/>
          </p:cNvSpPr>
          <p:nvPr/>
        </p:nvSpPr>
        <p:spPr bwMode="auto">
          <a:xfrm>
            <a:off x="7160836" y="5686072"/>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08  </a:t>
            </a:r>
            <a:r>
              <a:rPr lang="en-US" sz="700" b="1" kern="0" noProof="1">
                <a:solidFill>
                  <a:srgbClr val="80A675"/>
                </a:solidFill>
                <a:sym typeface="Helvetica Light"/>
              </a:rPr>
              <a:t>'19</a:t>
            </a:r>
          </a:p>
        </p:txBody>
      </p:sp>
      <p:sp>
        <p:nvSpPr>
          <p:cNvPr id="82" name="Rectangle 95">
            <a:extLst>
              <a:ext uri="{FF2B5EF4-FFF2-40B4-BE49-F238E27FC236}">
                <a16:creationId xmlns:a16="http://schemas.microsoft.com/office/drawing/2014/main" id="{DE638A3B-6E69-06AC-ADC9-C8843FB2B0C6}"/>
              </a:ext>
            </a:extLst>
          </p:cNvPr>
          <p:cNvSpPr>
            <a:spLocks noChangeArrowheads="1"/>
          </p:cNvSpPr>
          <p:nvPr/>
        </p:nvSpPr>
        <p:spPr bwMode="auto">
          <a:xfrm>
            <a:off x="8542833" y="2448855"/>
            <a:ext cx="755129" cy="186881"/>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Dries Herman</a:t>
            </a:r>
            <a:br>
              <a:rPr kumimoji="0" lang="en-US" sz="800" b="1" u="none" strike="noStrike" kern="0" cap="none" spc="0" normalizeH="0" baseline="0" noProof="1">
                <a:ln>
                  <a:noFill/>
                </a:ln>
                <a:effectLst/>
                <a:uLnTx/>
                <a:uFillTx/>
                <a:ea typeface="+mn-ea"/>
                <a:cs typeface="+mn-cs"/>
                <a:sym typeface="Helvetica Light"/>
              </a:rPr>
            </a:br>
            <a:r>
              <a:rPr lang="en-US" sz="700" kern="0" noProof="1">
                <a:sym typeface="Helvetica Light"/>
              </a:rPr>
              <a:t>PM assistant</a:t>
            </a:r>
            <a:endParaRPr kumimoji="0" lang="en-US" sz="700" b="0" u="none" strike="noStrike" kern="0" cap="none" spc="0" normalizeH="0" baseline="0" noProof="1">
              <a:ln>
                <a:noFill/>
              </a:ln>
              <a:effectLst/>
              <a:uLnTx/>
              <a:uFillTx/>
              <a:ea typeface="+mn-ea"/>
              <a:cs typeface="+mn-cs"/>
              <a:sym typeface="Helvetica Light"/>
            </a:endParaRPr>
          </a:p>
        </p:txBody>
      </p:sp>
      <p:sp>
        <p:nvSpPr>
          <p:cNvPr id="83" name="exp">
            <a:extLst>
              <a:ext uri="{FF2B5EF4-FFF2-40B4-BE49-F238E27FC236}">
                <a16:creationId xmlns:a16="http://schemas.microsoft.com/office/drawing/2014/main" id="{9325DAC7-0B1A-A198-C1DC-7ACEC278F385}"/>
              </a:ext>
            </a:extLst>
          </p:cNvPr>
          <p:cNvSpPr>
            <a:spLocks noChangeArrowheads="1"/>
          </p:cNvSpPr>
          <p:nvPr/>
        </p:nvSpPr>
        <p:spPr bwMode="auto">
          <a:xfrm>
            <a:off x="8542833" y="2692300"/>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01  </a:t>
            </a:r>
            <a:r>
              <a:rPr lang="en-US" sz="700" b="1" kern="0" noProof="1">
                <a:solidFill>
                  <a:srgbClr val="80A675"/>
                </a:solidFill>
                <a:sym typeface="Helvetica Light"/>
              </a:rPr>
              <a:t>'24</a:t>
            </a:r>
          </a:p>
        </p:txBody>
      </p:sp>
      <p:sp>
        <p:nvSpPr>
          <p:cNvPr id="84" name="Rectangle 83">
            <a:extLst>
              <a:ext uri="{FF2B5EF4-FFF2-40B4-BE49-F238E27FC236}">
                <a16:creationId xmlns:a16="http://schemas.microsoft.com/office/drawing/2014/main" id="{F81073FF-49C4-7637-2928-B39523791F86}"/>
              </a:ext>
            </a:extLst>
          </p:cNvPr>
          <p:cNvSpPr>
            <a:spLocks noChangeArrowheads="1"/>
          </p:cNvSpPr>
          <p:nvPr/>
        </p:nvSpPr>
        <p:spPr bwMode="auto">
          <a:xfrm>
            <a:off x="5775068" y="5419682"/>
            <a:ext cx="755129" cy="186881"/>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kumimoji="0" lang="en-US" sz="800" b="1" u="none" strike="noStrike" kern="0" cap="none" spc="0" normalizeH="0" baseline="0" noProof="1">
                <a:ln>
                  <a:noFill/>
                </a:ln>
                <a:effectLst/>
                <a:uLnTx/>
                <a:uFillTx/>
                <a:ea typeface="+mn-ea"/>
                <a:cs typeface="+mn-cs"/>
                <a:sym typeface="Helvetica Light"/>
              </a:rPr>
              <a:t>Tjaša Lukšič</a:t>
            </a:r>
            <a:br>
              <a:rPr kumimoji="0" lang="en-US" sz="800" b="1" u="none" strike="noStrike" kern="0" cap="none" spc="0" normalizeH="0" baseline="0" noProof="1">
                <a:ln>
                  <a:noFill/>
                </a:ln>
                <a:effectLst/>
                <a:uLnTx/>
                <a:uFillTx/>
                <a:ea typeface="+mn-ea"/>
                <a:cs typeface="+mn-cs"/>
                <a:sym typeface="Helvetica Light"/>
              </a:rPr>
            </a:br>
            <a:r>
              <a:rPr kumimoji="0" lang="en-US" sz="700" b="0" u="none" strike="noStrike" kern="0" cap="none" spc="0" normalizeH="0" baseline="0" noProof="1">
                <a:ln>
                  <a:noFill/>
                </a:ln>
                <a:effectLst/>
                <a:uLnTx/>
                <a:uFillTx/>
                <a:ea typeface="+mn-ea"/>
                <a:cs typeface="+mn-cs"/>
                <a:sym typeface="Helvetica Light"/>
              </a:rPr>
              <a:t>Healthcare analyst</a:t>
            </a:r>
          </a:p>
        </p:txBody>
      </p:sp>
      <p:sp>
        <p:nvSpPr>
          <p:cNvPr id="85" name="exp">
            <a:extLst>
              <a:ext uri="{FF2B5EF4-FFF2-40B4-BE49-F238E27FC236}">
                <a16:creationId xmlns:a16="http://schemas.microsoft.com/office/drawing/2014/main" id="{E90FF8A4-5E8E-5789-51E6-37EEFF423235}"/>
              </a:ext>
            </a:extLst>
          </p:cNvPr>
          <p:cNvSpPr>
            <a:spLocks noChangeArrowheads="1"/>
          </p:cNvSpPr>
          <p:nvPr/>
        </p:nvSpPr>
        <p:spPr bwMode="auto">
          <a:xfrm>
            <a:off x="5775068" y="5686072"/>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05  </a:t>
            </a:r>
            <a:r>
              <a:rPr lang="en-US" sz="700" b="1" kern="0" noProof="1">
                <a:solidFill>
                  <a:srgbClr val="80A675"/>
                </a:solidFill>
                <a:sym typeface="Helvetica Light"/>
              </a:rPr>
              <a:t>'20</a:t>
            </a:r>
          </a:p>
        </p:txBody>
      </p:sp>
      <p:sp>
        <p:nvSpPr>
          <p:cNvPr id="87" name="exp">
            <a:extLst>
              <a:ext uri="{FF2B5EF4-FFF2-40B4-BE49-F238E27FC236}">
                <a16:creationId xmlns:a16="http://schemas.microsoft.com/office/drawing/2014/main" id="{A6CBBF84-166C-C7C6-6818-861C1E32999E}"/>
              </a:ext>
            </a:extLst>
          </p:cNvPr>
          <p:cNvSpPr>
            <a:spLocks noChangeArrowheads="1"/>
          </p:cNvSpPr>
          <p:nvPr/>
        </p:nvSpPr>
        <p:spPr bwMode="auto">
          <a:xfrm>
            <a:off x="4418730" y="5686072"/>
            <a:ext cx="246393" cy="95784"/>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700" b="1" kern="0" noProof="1">
                <a:solidFill>
                  <a:srgbClr val="123269"/>
                </a:solidFill>
                <a:sym typeface="Helvetica Light"/>
              </a:rPr>
              <a:t>21  </a:t>
            </a:r>
            <a:r>
              <a:rPr lang="en-US" sz="700" b="1" kern="0" noProof="1">
                <a:solidFill>
                  <a:srgbClr val="80A675"/>
                </a:solidFill>
                <a:sym typeface="Helvetica Light"/>
              </a:rPr>
              <a:t>'07</a:t>
            </a:r>
          </a:p>
        </p:txBody>
      </p:sp>
      <p:sp>
        <p:nvSpPr>
          <p:cNvPr id="2" name="Date Placeholder 8">
            <a:extLst>
              <a:ext uri="{FF2B5EF4-FFF2-40B4-BE49-F238E27FC236}">
                <a16:creationId xmlns:a16="http://schemas.microsoft.com/office/drawing/2014/main" id="{2F15D254-FA7F-9E5E-A7B2-2B1D0F11E35C}"/>
              </a:ext>
            </a:extLst>
          </p:cNvPr>
          <p:cNvSpPr txBox="1">
            <a:spLocks/>
          </p:cNvSpPr>
          <p:nvPr/>
        </p:nvSpPr>
        <p:spPr>
          <a:xfrm>
            <a:off x="8730000" y="6264451"/>
            <a:ext cx="1719222" cy="365125"/>
          </a:xfrm>
          <a:prstGeom prst="rect">
            <a:avLst/>
          </a:prstGeom>
        </p:spPr>
        <p:txBody>
          <a:bodyPr rIns="90000" anchor="ctr"/>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3" name="Footer Placeholder 1">
            <a:extLst>
              <a:ext uri="{FF2B5EF4-FFF2-40B4-BE49-F238E27FC236}">
                <a16:creationId xmlns:a16="http://schemas.microsoft.com/office/drawing/2014/main" id="{8A84FB1A-B501-A77D-E7BC-3B11898FD949}"/>
              </a:ext>
            </a:extLst>
          </p:cNvPr>
          <p:cNvSpPr txBox="1">
            <a:spLocks/>
          </p:cNvSpPr>
          <p:nvPr/>
        </p:nvSpPr>
        <p:spPr>
          <a:xfrm>
            <a:off x="10478061" y="6264451"/>
            <a:ext cx="1448794" cy="365125"/>
          </a:xfrm>
          <a:prstGeom prst="rect">
            <a:avLst/>
          </a:prstGeom>
        </p:spPr>
        <p:txBody>
          <a:bodyPr vert="horz" lIns="0" tIns="45720" rIns="91440" bIns="45720" rtlCol="0" anchor="ctr"/>
          <a:lstStyle>
            <a:defPPr>
              <a:defRPr lang="en-BE"/>
            </a:defPPr>
            <a:lvl1pPr marL="0" algn="l" defTabSz="914400" rtl="0" eaLnBrk="1" latinLnBrk="0" hangingPunct="1">
              <a:defRPr kumimoji="0" lang="en-GB" sz="1000" b="1" i="0" u="none" strike="noStrike" kern="1200" cap="none" spc="0" normalizeH="0" baseline="0">
                <a:ln>
                  <a:noFill/>
                </a:ln>
                <a:solidFill>
                  <a:srgbClr val="123269"/>
                </a:solidFill>
                <a:effectLst/>
                <a:uLnTx/>
                <a:uFillTx/>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dirty="0"/>
              <a:t>Marketing </a:t>
            </a:r>
            <a:r>
              <a:rPr lang="en-GB" dirty="0" err="1"/>
              <a:t>Dokument</a:t>
            </a:r>
            <a:endParaRPr lang="en-GB" dirty="0"/>
          </a:p>
        </p:txBody>
      </p:sp>
      <p:sp>
        <p:nvSpPr>
          <p:cNvPr id="4" name="exp">
            <a:extLst>
              <a:ext uri="{FF2B5EF4-FFF2-40B4-BE49-F238E27FC236}">
                <a16:creationId xmlns:a16="http://schemas.microsoft.com/office/drawing/2014/main" id="{486C0519-BB37-B71D-0A12-30AE3D3ED7FF}"/>
              </a:ext>
            </a:extLst>
          </p:cNvPr>
          <p:cNvSpPr>
            <a:spLocks noChangeArrowheads="1"/>
          </p:cNvSpPr>
          <p:nvPr/>
        </p:nvSpPr>
        <p:spPr bwMode="auto">
          <a:xfrm>
            <a:off x="9517304" y="992275"/>
            <a:ext cx="1019715" cy="396409"/>
          </a:xfrm>
          <a:prstGeom prst="rect">
            <a:avLst/>
          </a:prstGeom>
          <a:noFill/>
          <a:ln w="9525">
            <a:noFill/>
            <a:miter lim="800000"/>
            <a:headEnd/>
            <a:tailEnd/>
          </a:ln>
        </p:spPr>
        <p:txBody>
          <a:bodyPr wrap="none" lIns="0" tIns="0" rIns="35996" bIns="0" anchor="t">
            <a:noAutofit/>
          </a:bodyPr>
          <a:lstStyle/>
          <a:p>
            <a:pPr marL="0" marR="0" lvl="0" indent="0" algn="l" defTabSz="688355" rtl="0" eaLnBrk="1" fontAlgn="auto" latinLnBrk="0" hangingPunct="1">
              <a:lnSpc>
                <a:spcPct val="100000"/>
              </a:lnSpc>
              <a:spcBef>
                <a:spcPts val="0"/>
              </a:spcBef>
              <a:spcAft>
                <a:spcPts val="0"/>
              </a:spcAft>
              <a:buClr>
                <a:srgbClr val="FAC74A"/>
              </a:buClr>
              <a:buSzTx/>
              <a:buFontTx/>
              <a:buNone/>
              <a:tabLst/>
              <a:defRPr/>
            </a:pPr>
            <a:r>
              <a:rPr lang="en-US" sz="900" b="1" kern="0" noProof="1">
                <a:solidFill>
                  <a:srgbClr val="123269"/>
                </a:solidFill>
                <a:sym typeface="Helvetica Light"/>
              </a:rPr>
              <a:t>38  </a:t>
            </a:r>
            <a:r>
              <a:rPr lang="en-US" sz="900" b="1" kern="0" noProof="1">
                <a:solidFill>
                  <a:srgbClr val="80A675"/>
                </a:solidFill>
                <a:sym typeface="Helvetica Light"/>
              </a:rPr>
              <a:t>'98</a:t>
            </a:r>
          </a:p>
        </p:txBody>
      </p:sp>
    </p:spTree>
    <p:extLst>
      <p:ext uri="{BB962C8B-B14F-4D97-AF65-F5344CB8AC3E}">
        <p14:creationId xmlns:p14="http://schemas.microsoft.com/office/powerpoint/2010/main" val="2163041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E4C2F834-69EA-957A-9506-F1DD4691DDC7}"/>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t="19545" b="19545"/>
          <a:stretch/>
        </p:blipFill>
        <p:spPr>
          <a:xfrm>
            <a:off x="0" y="-636104"/>
            <a:ext cx="9227692" cy="7494104"/>
          </a:xfrm>
        </p:spPr>
      </p:pic>
      <p:sp>
        <p:nvSpPr>
          <p:cNvPr id="3" name="Text Placeholder 2">
            <a:extLst>
              <a:ext uri="{FF2B5EF4-FFF2-40B4-BE49-F238E27FC236}">
                <a16:creationId xmlns:a16="http://schemas.microsoft.com/office/drawing/2014/main" id="{2FDA1ABE-D01A-656A-A105-F0757CAB35F4}"/>
              </a:ext>
            </a:extLst>
          </p:cNvPr>
          <p:cNvSpPr>
            <a:spLocks noGrp="1"/>
          </p:cNvSpPr>
          <p:nvPr>
            <p:ph type="body" sz="quarter" idx="22"/>
          </p:nvPr>
        </p:nvSpPr>
        <p:spPr/>
        <p:txBody>
          <a:bodyPr/>
          <a:lstStyle/>
          <a:p>
            <a:endParaRPr lang="en-US" dirty="0"/>
          </a:p>
        </p:txBody>
      </p:sp>
      <p:sp>
        <p:nvSpPr>
          <p:cNvPr id="5" name="Title 4">
            <a:extLst>
              <a:ext uri="{FF2B5EF4-FFF2-40B4-BE49-F238E27FC236}">
                <a16:creationId xmlns:a16="http://schemas.microsoft.com/office/drawing/2014/main" id="{0C365375-88F6-BEBC-7FA4-8957100C9E4B}"/>
              </a:ext>
            </a:extLst>
          </p:cNvPr>
          <p:cNvSpPr>
            <a:spLocks noGrp="1"/>
          </p:cNvSpPr>
          <p:nvPr>
            <p:ph type="ctrTitle"/>
          </p:nvPr>
        </p:nvSpPr>
        <p:spPr/>
        <p:txBody>
          <a:bodyPr/>
          <a:lstStyle/>
          <a:p>
            <a:r>
              <a:rPr lang="en-US" dirty="0">
                <a:solidFill>
                  <a:schemeClr val="bg1"/>
                </a:solidFill>
              </a:rPr>
              <a:t>Agenda</a:t>
            </a:r>
          </a:p>
        </p:txBody>
      </p:sp>
      <p:sp>
        <p:nvSpPr>
          <p:cNvPr id="6" name="Date Placeholder 5">
            <a:extLst>
              <a:ext uri="{FF2B5EF4-FFF2-40B4-BE49-F238E27FC236}">
                <a16:creationId xmlns:a16="http://schemas.microsoft.com/office/drawing/2014/main" id="{BE959EB0-8976-79EF-720D-8CD86F3B1C3E}"/>
              </a:ext>
            </a:extLst>
          </p:cNvPr>
          <p:cNvSpPr>
            <a:spLocks noGrp="1"/>
          </p:cNvSpPr>
          <p:nvPr>
            <p:ph type="dt" sz="half" idx="23"/>
          </p:nvPr>
        </p:nvSpPr>
        <p:spPr/>
        <p:txBody>
          <a:bodyPr/>
          <a:lstStyle/>
          <a:p>
            <a:r>
              <a:rPr kumimoji="0" lang="en-US" sz="1000" b="0" i="0" u="none" strike="noStrike" kern="1200" cap="none" spc="0" normalizeH="0" baseline="0" noProof="0" dirty="0" err="1">
                <a:ln>
                  <a:noFill/>
                </a:ln>
                <a:solidFill>
                  <a:srgbClr val="FFFFFF"/>
                </a:solidFill>
                <a:effectLst/>
                <a:uLnTx/>
                <a:uFillTx/>
                <a:latin typeface="Arial"/>
                <a:ea typeface="+mn-ea"/>
                <a:cs typeface="+mn-cs"/>
              </a:rPr>
              <a:t>Oktober</a:t>
            </a:r>
            <a:r>
              <a:rPr lang="en-US" dirty="0">
                <a:solidFill>
                  <a:schemeClr val="bg1"/>
                </a:solidFill>
              </a:rPr>
              <a:t> 2025</a:t>
            </a:r>
          </a:p>
        </p:txBody>
      </p:sp>
      <p:sp>
        <p:nvSpPr>
          <p:cNvPr id="7" name="Footer Placeholder 6">
            <a:extLst>
              <a:ext uri="{FF2B5EF4-FFF2-40B4-BE49-F238E27FC236}">
                <a16:creationId xmlns:a16="http://schemas.microsoft.com/office/drawing/2014/main" id="{BB4EAE06-FBBB-8CD7-4A05-BB3B7E567B6F}"/>
              </a:ext>
            </a:extLst>
          </p:cNvPr>
          <p:cNvSpPr>
            <a:spLocks noGrp="1"/>
          </p:cNvSpPr>
          <p:nvPr>
            <p:ph type="ftr"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Marketing </a:t>
            </a:r>
            <a:r>
              <a:rPr lang="en-US" dirty="0" err="1">
                <a:solidFill>
                  <a:srgbClr val="FFFFFF"/>
                </a:solidFill>
              </a:rPr>
              <a:t>Dokument</a:t>
            </a:r>
            <a:endParaRPr kumimoji="0" lang="en-US"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8" name="Slide Number Placeholder 7">
            <a:extLst>
              <a:ext uri="{FF2B5EF4-FFF2-40B4-BE49-F238E27FC236}">
                <a16:creationId xmlns:a16="http://schemas.microsoft.com/office/drawing/2014/main" id="{55BBBABB-FB71-CE69-86E2-2FDC1F8E2973}"/>
              </a:ext>
            </a:extLst>
          </p:cNvPr>
          <p:cNvSpPr>
            <a:spLocks noGrp="1"/>
          </p:cNvSpPr>
          <p:nvPr>
            <p:ph type="sldNum"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B0E8F-62D4-6F41-B962-167F75469561}" type="slidenum">
              <a:rPr kumimoji="0" lang="en-GB" sz="9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 Placeholder 8">
            <a:extLst>
              <a:ext uri="{FF2B5EF4-FFF2-40B4-BE49-F238E27FC236}">
                <a16:creationId xmlns:a16="http://schemas.microsoft.com/office/drawing/2014/main" id="{C5B083A0-F8DA-2DDC-8DF4-9502858CB836}"/>
              </a:ext>
            </a:extLst>
          </p:cNvPr>
          <p:cNvSpPr>
            <a:spLocks noGrp="1"/>
          </p:cNvSpPr>
          <p:nvPr>
            <p:ph type="body" sz="quarter" idx="19"/>
          </p:nvPr>
        </p:nvSpPr>
        <p:spPr/>
        <p:txBody>
          <a:bodyPr/>
          <a:lstStyle/>
          <a:p>
            <a:endParaRPr lang="en-US"/>
          </a:p>
        </p:txBody>
      </p:sp>
      <p:sp>
        <p:nvSpPr>
          <p:cNvPr id="10" name="Text Placeholder 9">
            <a:extLst>
              <a:ext uri="{FF2B5EF4-FFF2-40B4-BE49-F238E27FC236}">
                <a16:creationId xmlns:a16="http://schemas.microsoft.com/office/drawing/2014/main" id="{802007A8-8DC6-1CB4-360E-17757D2C52CB}"/>
              </a:ext>
            </a:extLst>
          </p:cNvPr>
          <p:cNvSpPr>
            <a:spLocks noGrp="1"/>
          </p:cNvSpPr>
          <p:nvPr>
            <p:ph type="body" sz="quarter" idx="20"/>
          </p:nvPr>
        </p:nvSpPr>
        <p:spPr/>
        <p:txBody>
          <a:bodyPr/>
          <a:lstStyle/>
          <a:p>
            <a:endParaRPr lang="en-US"/>
          </a:p>
        </p:txBody>
      </p:sp>
      <p:sp>
        <p:nvSpPr>
          <p:cNvPr id="12" name="TextBox 8">
            <a:extLst>
              <a:ext uri="{FF2B5EF4-FFF2-40B4-BE49-F238E27FC236}">
                <a16:creationId xmlns:a16="http://schemas.microsoft.com/office/drawing/2014/main" id="{363C8FBE-CB0D-244A-7EC9-27E691994467}"/>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rgbClr val="FFFFFF"/>
                </a:solidFill>
                <a:effectLst/>
                <a:uLnTx/>
                <a:uFillTx/>
                <a:latin typeface="Arial"/>
                <a:ea typeface="+mn-ea"/>
                <a:cs typeface="+mn-cs"/>
              </a:rPr>
              <a:t>asset management</a:t>
            </a:r>
            <a:endParaRPr kumimoji="0" lang="en-BE" sz="1080" b="1"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38">
            <a:extLst>
              <a:ext uri="{FF2B5EF4-FFF2-40B4-BE49-F238E27FC236}">
                <a16:creationId xmlns:a16="http://schemas.microsoft.com/office/drawing/2014/main" id="{EAA7AA3D-9101-90C2-5F33-2696F6B2DBE9}"/>
              </a:ext>
            </a:extLst>
          </p:cNvPr>
          <p:cNvSpPr/>
          <p:nvPr/>
        </p:nvSpPr>
        <p:spPr>
          <a:xfrm>
            <a:off x="9068033" y="3010808"/>
            <a:ext cx="160105" cy="495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 Placeholder 23">
            <a:extLst>
              <a:ext uri="{FF2B5EF4-FFF2-40B4-BE49-F238E27FC236}">
                <a16:creationId xmlns:a16="http://schemas.microsoft.com/office/drawing/2014/main" id="{46E64AEA-4FB9-BCD2-CDEF-4A81A627A3E8}"/>
              </a:ext>
            </a:extLst>
          </p:cNvPr>
          <p:cNvSpPr txBox="1">
            <a:spLocks/>
          </p:cNvSpPr>
          <p:nvPr/>
        </p:nvSpPr>
        <p:spPr>
          <a:xfrm>
            <a:off x="9574446" y="1444625"/>
            <a:ext cx="2438184" cy="41227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8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a:t>
            </a:r>
            <a:r>
              <a:rPr lang="en-DE" dirty="0"/>
              <a:t>arum</a:t>
            </a:r>
            <a:endParaRPr lang="en-US" dirty="0"/>
          </a:p>
          <a:p>
            <a:r>
              <a:rPr lang="en-US" dirty="0" err="1"/>
              <a:t>Strateg</a:t>
            </a:r>
            <a:r>
              <a:rPr lang="en-DE" dirty="0"/>
              <a:t>ie</a:t>
            </a:r>
            <a:br>
              <a:rPr lang="en-US" dirty="0"/>
            </a:br>
            <a:r>
              <a:rPr lang="en-US" dirty="0"/>
              <a:t>Highlights</a:t>
            </a:r>
          </a:p>
          <a:p>
            <a:r>
              <a:rPr lang="en-US" b="1" dirty="0">
                <a:solidFill>
                  <a:schemeClr val="bg2"/>
                </a:solidFill>
              </a:rPr>
              <a:t>Portfolio </a:t>
            </a:r>
            <a:br>
              <a:rPr lang="en-US" b="1" dirty="0">
                <a:solidFill>
                  <a:schemeClr val="bg2"/>
                </a:solidFill>
              </a:rPr>
            </a:br>
            <a:r>
              <a:rPr lang="en-DE" b="1" dirty="0">
                <a:solidFill>
                  <a:schemeClr val="bg2"/>
                </a:solidFill>
              </a:rPr>
              <a:t>Eigenschaften</a:t>
            </a:r>
            <a:endParaRPr lang="en-US" b="1" dirty="0">
              <a:solidFill>
                <a:schemeClr val="bg2"/>
              </a:solidFill>
            </a:endParaRPr>
          </a:p>
          <a:p>
            <a:r>
              <a:rPr lang="en-DE" dirty="0"/>
              <a:t>Ausblick &amp; Positionierung</a:t>
            </a:r>
            <a:endParaRPr lang="en-US" dirty="0"/>
          </a:p>
          <a:p>
            <a:r>
              <a:rPr lang="en-DE" dirty="0"/>
              <a:t>Anhang</a:t>
            </a:r>
            <a:endParaRPr lang="en-US" dirty="0"/>
          </a:p>
        </p:txBody>
      </p:sp>
    </p:spTree>
    <p:extLst>
      <p:ext uri="{BB962C8B-B14F-4D97-AF65-F5344CB8AC3E}">
        <p14:creationId xmlns:p14="http://schemas.microsoft.com/office/powerpoint/2010/main" val="665301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9EBEBB-CF76-C39A-7B20-E0BA25FC887C}"/>
              </a:ext>
            </a:extLst>
          </p:cNvPr>
          <p:cNvPicPr/>
          <p:nvPr/>
        </p:nvPicPr>
        <p:blipFill>
          <a:blip r:embed="rId3"/>
          <a:stretch>
            <a:fillRect/>
          </a:stretch>
        </p:blipFill>
        <p:spPr>
          <a:xfrm>
            <a:off x="2178050" y="5343956"/>
            <a:ext cx="8042275" cy="781050"/>
          </a:xfrm>
          <a:prstGeom prst="rect">
            <a:avLst/>
          </a:prstGeom>
        </p:spPr>
      </p:pic>
      <p:sp>
        <p:nvSpPr>
          <p:cNvPr id="3" name="Title 2">
            <a:extLst>
              <a:ext uri="{FF2B5EF4-FFF2-40B4-BE49-F238E27FC236}">
                <a16:creationId xmlns:a16="http://schemas.microsoft.com/office/drawing/2014/main" id="{F18E1A63-A80A-837D-1DA0-6C6DA7F1A867}"/>
              </a:ext>
            </a:extLst>
          </p:cNvPr>
          <p:cNvSpPr>
            <a:spLocks noGrp="1"/>
          </p:cNvSpPr>
          <p:nvPr>
            <p:ph type="title"/>
          </p:nvPr>
        </p:nvSpPr>
        <p:spPr/>
        <p:txBody>
          <a:bodyPr/>
          <a:lstStyle/>
          <a:p>
            <a:r>
              <a:rPr lang="de-DE" b="1" dirty="0"/>
              <a:t>10-Jahres-Wertentwicklung</a:t>
            </a:r>
            <a:endParaRPr lang="en-US" dirty="0"/>
          </a:p>
        </p:txBody>
      </p:sp>
      <p:sp>
        <p:nvSpPr>
          <p:cNvPr id="4" name="Text Placeholder 3">
            <a:extLst>
              <a:ext uri="{FF2B5EF4-FFF2-40B4-BE49-F238E27FC236}">
                <a16:creationId xmlns:a16="http://schemas.microsoft.com/office/drawing/2014/main" id="{F2A49C76-AE09-0EEC-248D-08D959C520AC}"/>
              </a:ext>
            </a:extLst>
          </p:cNvPr>
          <p:cNvSpPr>
            <a:spLocks noGrp="1"/>
          </p:cNvSpPr>
          <p:nvPr>
            <p:ph type="body" sz="quarter" idx="14"/>
          </p:nvPr>
        </p:nvSpPr>
        <p:spPr/>
        <p:txBody>
          <a:bodyPr/>
          <a:lstStyle/>
          <a:p>
            <a:r>
              <a:rPr kumimoji="0" lang="en-US" sz="1600" b="0" i="0" u="none" strike="noStrike" kern="1200" cap="none" spc="0" normalizeH="0" baseline="0" noProof="0" dirty="0">
                <a:ln>
                  <a:noFill/>
                </a:ln>
                <a:solidFill>
                  <a:srgbClr val="80A675"/>
                </a:solidFill>
                <a:effectLst/>
                <a:uLnTx/>
                <a:uFillTx/>
                <a:latin typeface="Arial"/>
                <a:ea typeface="Roboto" panose="02000000000000000000" pitchFamily="2" charset="0"/>
                <a:cs typeface="Arial" panose="020B0604020202020204" pitchFamily="34" charset="0"/>
              </a:rPr>
              <a:t>DPAM B Equities US Dividend Sustainable </a:t>
            </a:r>
            <a:r>
              <a:rPr lang="en-US" dirty="0"/>
              <a:t>(F-</a:t>
            </a:r>
            <a:r>
              <a:rPr lang="en-US" dirty="0" err="1"/>
              <a:t>Anteilsklasse</a:t>
            </a:r>
            <a:r>
              <a:rPr lang="en-US" dirty="0"/>
              <a:t>)</a:t>
            </a:r>
          </a:p>
        </p:txBody>
      </p:sp>
      <p:sp>
        <p:nvSpPr>
          <p:cNvPr id="6" name="Date Placeholder 5">
            <a:extLst>
              <a:ext uri="{FF2B5EF4-FFF2-40B4-BE49-F238E27FC236}">
                <a16:creationId xmlns:a16="http://schemas.microsoft.com/office/drawing/2014/main" id="{9D9F5DD5-1584-7E37-8459-711CA83AF5C7}"/>
              </a:ext>
            </a:extLst>
          </p:cNvPr>
          <p:cNvSpPr>
            <a:spLocks noGrp="1"/>
          </p:cNvSpPr>
          <p:nvPr>
            <p:ph type="dt" sz="half" idx="19"/>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7" name="Footer Placeholder 6">
            <a:extLst>
              <a:ext uri="{FF2B5EF4-FFF2-40B4-BE49-F238E27FC236}">
                <a16:creationId xmlns:a16="http://schemas.microsoft.com/office/drawing/2014/main" id="{96DCFB85-9831-CB9C-768A-D375B454676F}"/>
              </a:ext>
            </a:extLst>
          </p:cNvPr>
          <p:cNvSpPr>
            <a:spLocks noGrp="1"/>
          </p:cNvSpPr>
          <p:nvPr>
            <p:ph type="ftr" sz="quarter" idx="20"/>
          </p:nvPr>
        </p:nvSpPr>
        <p:spPr/>
        <p:txBody>
          <a:bodyPr/>
          <a:lstStyle/>
          <a:p>
            <a:pPr algn="r"/>
            <a:r>
              <a:rPr lang="en-GB" dirty="0"/>
              <a:t>Marketing </a:t>
            </a:r>
            <a:r>
              <a:rPr lang="en-GB" dirty="0" err="1"/>
              <a:t>Dokument</a:t>
            </a:r>
            <a:endParaRPr lang="en-GB" dirty="0"/>
          </a:p>
        </p:txBody>
      </p:sp>
      <p:sp>
        <p:nvSpPr>
          <p:cNvPr id="8" name="Slide Number Placeholder 7">
            <a:extLst>
              <a:ext uri="{FF2B5EF4-FFF2-40B4-BE49-F238E27FC236}">
                <a16:creationId xmlns:a16="http://schemas.microsoft.com/office/drawing/2014/main" id="{4713D481-2FA7-8DC1-D6B6-D64BF583BE34}"/>
              </a:ext>
            </a:extLst>
          </p:cNvPr>
          <p:cNvSpPr>
            <a:spLocks noGrp="1"/>
          </p:cNvSpPr>
          <p:nvPr>
            <p:ph type="sldNum" sz="quarter" idx="21"/>
          </p:nvPr>
        </p:nvSpPr>
        <p:spPr/>
        <p:txBody>
          <a:bodyPr/>
          <a:lstStyle/>
          <a:p>
            <a:fld id="{24DB0E8F-62D4-6F41-B962-167F75469561}" type="slidenum">
              <a:rPr lang="en-GB" smtClean="0"/>
              <a:pPr/>
              <a:t>23</a:t>
            </a:fld>
            <a:endParaRPr lang="en-GB" dirty="0"/>
          </a:p>
        </p:txBody>
      </p:sp>
      <p:cxnSp>
        <p:nvCxnSpPr>
          <p:cNvPr id="2" name="Straight Connector 1">
            <a:extLst>
              <a:ext uri="{FF2B5EF4-FFF2-40B4-BE49-F238E27FC236}">
                <a16:creationId xmlns:a16="http://schemas.microsoft.com/office/drawing/2014/main" id="{2ABFB4DE-62A8-896B-FA34-DAE326A598C5}"/>
              </a:ext>
            </a:extLst>
          </p:cNvPr>
          <p:cNvCxnSpPr>
            <a:cxnSpLocks/>
          </p:cNvCxnSpPr>
          <p:nvPr/>
        </p:nvCxnSpPr>
        <p:spPr>
          <a:xfrm>
            <a:off x="2179638" y="6125006"/>
            <a:ext cx="8040687" cy="0"/>
          </a:xfrm>
          <a:prstGeom prst="line">
            <a:avLst/>
          </a:prstGeom>
          <a:ln w="38100">
            <a:solidFill>
              <a:srgbClr val="E7EAEF"/>
            </a:solidFill>
          </a:ln>
        </p:spPr>
        <p:style>
          <a:lnRef idx="1">
            <a:schemeClr val="accent1"/>
          </a:lnRef>
          <a:fillRef idx="0">
            <a:schemeClr val="accent1"/>
          </a:fillRef>
          <a:effectRef idx="0">
            <a:schemeClr val="accent1"/>
          </a:effectRef>
          <a:fontRef idx="minor">
            <a:schemeClr val="tx1"/>
          </a:fontRef>
        </p:style>
      </p:cxnSp>
      <p:pic>
        <p:nvPicPr>
          <p:cNvPr id="16" name="Morningstar 4" descr="A blue square with white text and stars&#10;&#10;Description automatically generated">
            <a:extLst>
              <a:ext uri="{FF2B5EF4-FFF2-40B4-BE49-F238E27FC236}">
                <a16:creationId xmlns:a16="http://schemas.microsoft.com/office/drawing/2014/main" id="{A747D1EC-4E46-0F78-D4C7-4680F9393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068" y="1730311"/>
            <a:ext cx="1099878" cy="1160841"/>
          </a:xfrm>
          <a:prstGeom prst="rect">
            <a:avLst/>
          </a:prstGeom>
        </p:spPr>
      </p:pic>
      <p:sp>
        <p:nvSpPr>
          <p:cNvPr id="19" name="Rectangle 18">
            <a:extLst>
              <a:ext uri="{FF2B5EF4-FFF2-40B4-BE49-F238E27FC236}">
                <a16:creationId xmlns:a16="http://schemas.microsoft.com/office/drawing/2014/main" id="{482CF1E5-B3BD-A8DC-A590-B1DEABCAEF10}"/>
              </a:ext>
            </a:extLst>
          </p:cNvPr>
          <p:cNvSpPr/>
          <p:nvPr/>
        </p:nvSpPr>
        <p:spPr>
          <a:xfrm>
            <a:off x="4918595" y="5210810"/>
            <a:ext cx="99934" cy="1050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C6FDFB3-26AB-8A13-DCF8-0EA46675F0D3}"/>
              </a:ext>
            </a:extLst>
          </p:cNvPr>
          <p:cNvSpPr txBox="1"/>
          <p:nvPr/>
        </p:nvSpPr>
        <p:spPr>
          <a:xfrm>
            <a:off x="4968562" y="5153160"/>
            <a:ext cx="2247900" cy="168456"/>
          </a:xfrm>
          <a:prstGeom prst="rect">
            <a:avLst/>
          </a:prstGeom>
        </p:spPr>
        <p:txBody>
          <a:bodyPr vert="horz" wrap="square" lIns="91440" tIns="45720" rIns="91440" bIns="45720" rtlCol="0">
            <a:noAutofit/>
          </a:bodyPr>
          <a:lstStyle/>
          <a:p>
            <a:pPr algn="l"/>
            <a:r>
              <a:rPr lang="en-US" sz="800" dirty="0">
                <a:cs typeface="Calibri" panose="020F0502020204030204" pitchFamily="34" charset="0"/>
              </a:rPr>
              <a:t>DPAM B Equities US Dividend Sustainable</a:t>
            </a:r>
          </a:p>
        </p:txBody>
      </p:sp>
      <p:sp>
        <p:nvSpPr>
          <p:cNvPr id="22" name="TextBox 21">
            <a:extLst>
              <a:ext uri="{FF2B5EF4-FFF2-40B4-BE49-F238E27FC236}">
                <a16:creationId xmlns:a16="http://schemas.microsoft.com/office/drawing/2014/main" id="{AFECFEBD-5820-8799-7030-248479F8D4F8}"/>
              </a:ext>
            </a:extLst>
          </p:cNvPr>
          <p:cNvSpPr txBox="1"/>
          <p:nvPr/>
        </p:nvSpPr>
        <p:spPr>
          <a:xfrm>
            <a:off x="7332035" y="5153160"/>
            <a:ext cx="2247900" cy="168456"/>
          </a:xfrm>
          <a:prstGeom prst="rect">
            <a:avLst/>
          </a:prstGeom>
        </p:spPr>
        <p:txBody>
          <a:bodyPr vert="horz" wrap="square" lIns="91440" tIns="45720" rIns="91440" bIns="45720" rtlCol="0">
            <a:noAutofit/>
          </a:bodyPr>
          <a:lstStyle/>
          <a:p>
            <a:r>
              <a:rPr lang="en-GB" sz="800" dirty="0">
                <a:latin typeface="+mn-lt"/>
              </a:rPr>
              <a:t>MSCI USA Net Return</a:t>
            </a:r>
            <a:endParaRPr lang="en-US" sz="800" dirty="0">
              <a:latin typeface="+mn-lt"/>
            </a:endParaRPr>
          </a:p>
          <a:p>
            <a:endParaRPr lang="en-US" sz="800" dirty="0">
              <a:cs typeface="Calibri" panose="020F0502020204030204" pitchFamily="34" charset="0"/>
            </a:endParaRPr>
          </a:p>
        </p:txBody>
      </p:sp>
      <p:sp>
        <p:nvSpPr>
          <p:cNvPr id="23" name="Rectangle 22">
            <a:extLst>
              <a:ext uri="{FF2B5EF4-FFF2-40B4-BE49-F238E27FC236}">
                <a16:creationId xmlns:a16="http://schemas.microsoft.com/office/drawing/2014/main" id="{FB4C101D-A017-C6E2-0469-F89ABBD14E06}"/>
              </a:ext>
            </a:extLst>
          </p:cNvPr>
          <p:cNvSpPr/>
          <p:nvPr/>
        </p:nvSpPr>
        <p:spPr>
          <a:xfrm>
            <a:off x="7273619" y="5210810"/>
            <a:ext cx="99934" cy="105090"/>
          </a:xfrm>
          <a:prstGeom prst="rect">
            <a:avLst/>
          </a:prstGeom>
          <a:solidFill>
            <a:srgbClr val="5A8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9">
            <a:extLst>
              <a:ext uri="{FF2B5EF4-FFF2-40B4-BE49-F238E27FC236}">
                <a16:creationId xmlns:a16="http://schemas.microsoft.com/office/drawing/2014/main" id="{B5586D5B-96DA-A110-5A83-3899194BEDF8}"/>
              </a:ext>
            </a:extLst>
          </p:cNvPr>
          <p:cNvGrpSpPr/>
          <p:nvPr/>
        </p:nvGrpSpPr>
        <p:grpSpPr>
          <a:xfrm>
            <a:off x="9711632" y="918728"/>
            <a:ext cx="2490439" cy="567945"/>
            <a:chOff x="9579935" y="467098"/>
            <a:chExt cx="2612066" cy="604621"/>
          </a:xfrm>
          <a:solidFill>
            <a:schemeClr val="accent2">
              <a:lumMod val="90000"/>
            </a:schemeClr>
          </a:solidFill>
        </p:grpSpPr>
        <p:sp>
          <p:nvSpPr>
            <p:cNvPr id="13" name="Rectangle 15">
              <a:extLst>
                <a:ext uri="{FF2B5EF4-FFF2-40B4-BE49-F238E27FC236}">
                  <a16:creationId xmlns:a16="http://schemas.microsoft.com/office/drawing/2014/main" id="{9EFAC281-60C2-803E-AF21-76A0B638C96D}"/>
                </a:ext>
              </a:extLst>
            </p:cNvPr>
            <p:cNvSpPr/>
            <p:nvPr/>
          </p:nvSpPr>
          <p:spPr>
            <a:xfrm>
              <a:off x="9579935" y="467098"/>
              <a:ext cx="2612066" cy="6046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6">
              <a:extLst>
                <a:ext uri="{FF2B5EF4-FFF2-40B4-BE49-F238E27FC236}">
                  <a16:creationId xmlns:a16="http://schemas.microsoft.com/office/drawing/2014/main" id="{823D199A-1B4D-A428-E166-5F1587664607}"/>
                </a:ext>
              </a:extLst>
            </p:cNvPr>
            <p:cNvSpPr txBox="1">
              <a:spLocks/>
            </p:cNvSpPr>
            <p:nvPr/>
          </p:nvSpPr>
          <p:spPr>
            <a:xfrm>
              <a:off x="9994517" y="503773"/>
              <a:ext cx="2197484" cy="567945"/>
            </a:xfrm>
            <a:prstGeom prst="rect">
              <a:avLst/>
            </a:prstGeom>
            <a:grp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600" b="0" kern="1200">
                  <a:solidFill>
                    <a:schemeClr val="bg2"/>
                  </a:solidFill>
                  <a:latin typeface="+mn-lt"/>
                  <a:ea typeface="Roboto" panose="02000000000000000000" pitchFamily="2" charset="0"/>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de-DE" sz="1100" b="1" i="1" u="none" strike="noStrike" kern="1200" cap="none" spc="0" normalizeH="0" baseline="0" noProof="0" dirty="0">
                  <a:ln>
                    <a:noFill/>
                  </a:ln>
                  <a:solidFill>
                    <a:srgbClr val="294778"/>
                  </a:solidFill>
                  <a:effectLst/>
                  <a:uLnTx/>
                  <a:uFillTx/>
                  <a:latin typeface="Arial"/>
                  <a:ea typeface="Roboto" panose="02000000000000000000" pitchFamily="2" charset="0"/>
                  <a:cs typeface="Arial" panose="020B0604020202020204" pitchFamily="34" charset="0"/>
                </a:rPr>
                <a:t>Die frühere Wertentwicklung </a:t>
              </a:r>
              <a:r>
                <a:rPr lang="de-DE" sz="1100" b="1" i="1" dirty="0">
                  <a:solidFill>
                    <a:srgbClr val="294778"/>
                  </a:solidFill>
                </a:rPr>
                <a:t>lässt</a:t>
              </a:r>
              <a:r>
                <a:rPr lang="en-DE" sz="1100" b="1" i="1" dirty="0">
                  <a:solidFill>
                    <a:srgbClr val="294778"/>
                  </a:solidFill>
                </a:rPr>
                <a:t> </a:t>
              </a:r>
              <a:r>
                <a:rPr lang="de-DE" sz="1100" b="1" i="1" dirty="0">
                  <a:solidFill>
                    <a:srgbClr val="294778"/>
                  </a:solidFill>
                </a:rPr>
                <a:t>nicht </a:t>
              </a:r>
              <a:r>
                <a:rPr kumimoji="0" lang="de-DE" sz="1100" b="1" i="1" u="none" strike="noStrike" kern="1200" cap="none" spc="0" normalizeH="0" baseline="0" noProof="0" dirty="0">
                  <a:ln>
                    <a:noFill/>
                  </a:ln>
                  <a:solidFill>
                    <a:srgbClr val="294778"/>
                  </a:solidFill>
                  <a:effectLst/>
                  <a:uLnTx/>
                  <a:uFillTx/>
                  <a:latin typeface="Arial"/>
                  <a:ea typeface="Roboto" panose="02000000000000000000" pitchFamily="2" charset="0"/>
                  <a:cs typeface="Arial" panose="020B0604020202020204" pitchFamily="34" charset="0"/>
                </a:rPr>
                <a:t>auf zukünftige Renditen schließen</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100" b="1" i="1" u="none" strike="noStrike" kern="1200" cap="none" spc="0" normalizeH="0" baseline="0" noProof="0" dirty="0">
                <a:ln>
                  <a:noFill/>
                </a:ln>
                <a:solidFill>
                  <a:srgbClr val="123269"/>
                </a:solidFill>
                <a:effectLst/>
                <a:uLnTx/>
                <a:uFillTx/>
                <a:latin typeface="Arial"/>
                <a:ea typeface="Roboto" panose="02000000000000000000" pitchFamily="2" charset="0"/>
                <a:cs typeface="Arial" panose="020B0604020202020204" pitchFamily="34" charset="0"/>
              </a:endParaRPr>
            </a:p>
          </p:txBody>
        </p:sp>
        <p:pic>
          <p:nvPicPr>
            <p:cNvPr id="15" name="Picture 17">
              <a:extLst>
                <a:ext uri="{FF2B5EF4-FFF2-40B4-BE49-F238E27FC236}">
                  <a16:creationId xmlns:a16="http://schemas.microsoft.com/office/drawing/2014/main" id="{21C20FFE-8078-2AC1-A5CF-B2CEA870A6A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730696" y="632138"/>
              <a:ext cx="274541" cy="274541"/>
            </a:xfrm>
            <a:prstGeom prst="rect">
              <a:avLst/>
            </a:prstGeom>
            <a:grpFill/>
          </p:spPr>
        </p:pic>
      </p:grpSp>
      <p:sp>
        <p:nvSpPr>
          <p:cNvPr id="17" name="TextBox 16">
            <a:extLst>
              <a:ext uri="{FF2B5EF4-FFF2-40B4-BE49-F238E27FC236}">
                <a16:creationId xmlns:a16="http://schemas.microsoft.com/office/drawing/2014/main" id="{7F514516-2B7A-CF07-7EB5-377D96C41B6B}"/>
              </a:ext>
            </a:extLst>
          </p:cNvPr>
          <p:cNvSpPr txBox="1"/>
          <p:nvPr/>
        </p:nvSpPr>
        <p:spPr>
          <a:xfrm>
            <a:off x="3300085" y="6039552"/>
            <a:ext cx="5415495" cy="1179146"/>
          </a:xfrm>
          <a:prstGeom prst="rect">
            <a:avLst/>
          </a:prstGeom>
        </p:spPr>
        <p:txBody>
          <a:bodyPr vert="horz" wrap="square" lIns="91440" tIns="45720" rIns="91440" bIns="45720" rtlCol="0">
            <a:noAutofit/>
          </a:bodyPr>
          <a:lstStyle/>
          <a:p>
            <a:pPr algn="ctr"/>
            <a:endParaRPr lang="en-US" sz="900" dirty="0"/>
          </a:p>
          <a:p>
            <a:pPr algn="ctr"/>
            <a:r>
              <a:rPr lang="en-US" sz="900" dirty="0"/>
              <a:t>Quelle: DPAM  (</a:t>
            </a:r>
            <a:r>
              <a:rPr lang="en-US" sz="900" dirty="0" err="1"/>
              <a:t>Wertentwicklung</a:t>
            </a:r>
            <a:r>
              <a:rPr lang="en-US" sz="900" dirty="0"/>
              <a:t> F-</a:t>
            </a:r>
            <a:r>
              <a:rPr lang="en-US" sz="900" dirty="0" err="1"/>
              <a:t>Anteilsklasse</a:t>
            </a:r>
            <a:r>
              <a:rPr lang="en-US" sz="900" dirty="0"/>
              <a:t>). 30.09.2025</a:t>
            </a:r>
          </a:p>
          <a:p>
            <a:pPr algn="ctr"/>
            <a:endParaRPr lang="en-US" sz="400" dirty="0"/>
          </a:p>
          <a:p>
            <a:pPr algn="ctr"/>
            <a:r>
              <a:rPr lang="de-DE" sz="900" dirty="0"/>
              <a:t>Morningstar-Gesamtrating. Der Fonds wird  gegen die Morningstar-Kategorie EA A Fund US Equity Income bewertet, berechnet am 9. </a:t>
            </a:r>
            <a:r>
              <a:rPr lang="en-US" sz="900" dirty="0" err="1">
                <a:solidFill>
                  <a:srgbClr val="123269"/>
                </a:solidFill>
                <a:latin typeface="Arial"/>
              </a:rPr>
              <a:t>Oktober</a:t>
            </a:r>
            <a:r>
              <a:rPr lang="de-DE" sz="900" dirty="0"/>
              <a:t> 2025.</a:t>
            </a:r>
          </a:p>
        </p:txBody>
      </p:sp>
      <p:pic>
        <p:nvPicPr>
          <p:cNvPr id="9" name="Picture 8">
            <a:extLst>
              <a:ext uri="{FF2B5EF4-FFF2-40B4-BE49-F238E27FC236}">
                <a16:creationId xmlns:a16="http://schemas.microsoft.com/office/drawing/2014/main" id="{10A9528E-7618-AC1F-9CFE-FE6E43F3D578}"/>
              </a:ext>
            </a:extLst>
          </p:cNvPr>
          <p:cNvPicPr/>
          <p:nvPr/>
        </p:nvPicPr>
        <p:blipFill>
          <a:blip r:embed="rId6"/>
          <a:stretch>
            <a:fillRect/>
          </a:stretch>
        </p:blipFill>
        <p:spPr>
          <a:xfrm>
            <a:off x="2124073" y="1789172"/>
            <a:ext cx="8988122" cy="3577349"/>
          </a:xfrm>
          <a:prstGeom prst="rect">
            <a:avLst/>
          </a:prstGeom>
        </p:spPr>
      </p:pic>
      <p:pic>
        <p:nvPicPr>
          <p:cNvPr id="10" name="Picture 9">
            <a:extLst>
              <a:ext uri="{FF2B5EF4-FFF2-40B4-BE49-F238E27FC236}">
                <a16:creationId xmlns:a16="http://schemas.microsoft.com/office/drawing/2014/main" id="{7AA5E8C7-DA34-3E16-7784-CFB73235744C}"/>
              </a:ext>
            </a:extLst>
          </p:cNvPr>
          <p:cNvPicPr/>
          <p:nvPr/>
        </p:nvPicPr>
        <p:blipFill>
          <a:blip r:embed="rId6"/>
          <a:stretch>
            <a:fillRect/>
          </a:stretch>
        </p:blipFill>
        <p:spPr>
          <a:xfrm>
            <a:off x="2124073" y="1789172"/>
            <a:ext cx="8988122" cy="3577349"/>
          </a:xfrm>
          <a:prstGeom prst="rect">
            <a:avLst/>
          </a:prstGeom>
        </p:spPr>
      </p:pic>
    </p:spTree>
    <p:extLst>
      <p:ext uri="{BB962C8B-B14F-4D97-AF65-F5344CB8AC3E}">
        <p14:creationId xmlns:p14="http://schemas.microsoft.com/office/powerpoint/2010/main" val="185245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3D6F35-D28F-92E2-8CB3-DB34EBDDFC66}"/>
              </a:ext>
            </a:extLst>
          </p:cNvPr>
          <p:cNvSpPr>
            <a:spLocks noGrp="1"/>
          </p:cNvSpPr>
          <p:nvPr>
            <p:ph type="title"/>
          </p:nvPr>
        </p:nvSpPr>
        <p:spPr/>
        <p:txBody>
          <a:bodyPr/>
          <a:lstStyle/>
          <a:p>
            <a:r>
              <a:rPr lang="de-DE" b="1" dirty="0"/>
              <a:t>Fondsperformance</a:t>
            </a:r>
            <a:endParaRPr lang="de-DE" dirty="0"/>
          </a:p>
        </p:txBody>
      </p:sp>
      <p:sp>
        <p:nvSpPr>
          <p:cNvPr id="4" name="Text Placeholder 3">
            <a:extLst>
              <a:ext uri="{FF2B5EF4-FFF2-40B4-BE49-F238E27FC236}">
                <a16:creationId xmlns:a16="http://schemas.microsoft.com/office/drawing/2014/main" id="{BA3AC3DC-FB07-1EBE-0B80-B342341AB3BA}"/>
              </a:ext>
            </a:extLst>
          </p:cNvPr>
          <p:cNvSpPr>
            <a:spLocks noGrp="1"/>
          </p:cNvSpPr>
          <p:nvPr>
            <p:ph type="body" sz="quarter" idx="14"/>
          </p:nvPr>
        </p:nvSpPr>
        <p:spPr/>
        <p:txBody>
          <a:bodyPr/>
          <a:lstStyle/>
          <a:p>
            <a:r>
              <a:rPr kumimoji="0" lang="en-US" sz="1600" b="0" i="0" u="none" strike="noStrike" kern="1200" cap="none" spc="0" normalizeH="0" baseline="0" noProof="0" dirty="0">
                <a:ln>
                  <a:noFill/>
                </a:ln>
                <a:solidFill>
                  <a:srgbClr val="80A675"/>
                </a:solidFill>
                <a:effectLst/>
                <a:uLnTx/>
                <a:uFillTx/>
                <a:latin typeface="Arial"/>
                <a:ea typeface="Roboto" panose="02000000000000000000" pitchFamily="2" charset="0"/>
                <a:cs typeface="Arial" panose="020B0604020202020204" pitchFamily="34" charset="0"/>
              </a:rPr>
              <a:t>DPAM B Equities US Dividend Sustainable </a:t>
            </a:r>
            <a:r>
              <a:rPr lang="en-US" dirty="0"/>
              <a:t>(F-</a:t>
            </a:r>
            <a:r>
              <a:rPr lang="en-US" dirty="0" err="1"/>
              <a:t>Anteilsklasse</a:t>
            </a:r>
            <a:r>
              <a:rPr lang="en-US" dirty="0"/>
              <a:t>)</a:t>
            </a:r>
          </a:p>
          <a:p>
            <a:endParaRPr lang="en-US" dirty="0"/>
          </a:p>
        </p:txBody>
      </p:sp>
      <p:sp>
        <p:nvSpPr>
          <p:cNvPr id="6" name="Date Placeholder 5">
            <a:extLst>
              <a:ext uri="{FF2B5EF4-FFF2-40B4-BE49-F238E27FC236}">
                <a16:creationId xmlns:a16="http://schemas.microsoft.com/office/drawing/2014/main" id="{19B3F91E-5808-B3C0-D698-0F3FAE61CF5A}"/>
              </a:ext>
            </a:extLst>
          </p:cNvPr>
          <p:cNvSpPr>
            <a:spLocks noGrp="1"/>
          </p:cNvSpPr>
          <p:nvPr>
            <p:ph type="dt" sz="half" idx="19"/>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496EDC26-0BA7-A43B-0D22-5127D2E3FDD2}"/>
              </a:ext>
            </a:extLst>
          </p:cNvPr>
          <p:cNvSpPr>
            <a:spLocks noGrp="1"/>
          </p:cNvSpPr>
          <p:nvPr>
            <p:ph type="sldNum" sz="quarter" idx="21"/>
          </p:nvPr>
        </p:nvSpPr>
        <p:spPr/>
        <p:txBody>
          <a:bodyPr/>
          <a:lstStyle/>
          <a:p>
            <a:fld id="{24DB0E8F-62D4-6F41-B962-167F75469561}" type="slidenum">
              <a:rPr lang="en-GB" smtClean="0"/>
              <a:pPr/>
              <a:t>24</a:t>
            </a:fld>
            <a:endParaRPr lang="en-GB" dirty="0"/>
          </a:p>
        </p:txBody>
      </p:sp>
      <p:sp>
        <p:nvSpPr>
          <p:cNvPr id="7" name="Footer Placeholder 6">
            <a:extLst>
              <a:ext uri="{FF2B5EF4-FFF2-40B4-BE49-F238E27FC236}">
                <a16:creationId xmlns:a16="http://schemas.microsoft.com/office/drawing/2014/main" id="{08DC2F17-121B-7DB3-F556-183892C67E77}"/>
              </a:ext>
            </a:extLst>
          </p:cNvPr>
          <p:cNvSpPr>
            <a:spLocks noGrp="1"/>
          </p:cNvSpPr>
          <p:nvPr>
            <p:ph type="ftr" sz="quarter" idx="20"/>
          </p:nvPr>
        </p:nvSpPr>
        <p:spPr/>
        <p:txBody>
          <a:bodyPr/>
          <a:lstStyle/>
          <a:p>
            <a:pPr algn="r"/>
            <a:r>
              <a:rPr lang="en-GB" dirty="0"/>
              <a:t>Marketing </a:t>
            </a:r>
            <a:r>
              <a:rPr lang="en-GB" dirty="0" err="1"/>
              <a:t>Dokument</a:t>
            </a:r>
            <a:endParaRPr lang="en-GB" dirty="0"/>
          </a:p>
        </p:txBody>
      </p:sp>
      <p:sp>
        <p:nvSpPr>
          <p:cNvPr id="10" name="TextBox 9">
            <a:extLst>
              <a:ext uri="{FF2B5EF4-FFF2-40B4-BE49-F238E27FC236}">
                <a16:creationId xmlns:a16="http://schemas.microsoft.com/office/drawing/2014/main" id="{E21B4434-0CFD-6815-9BA0-FC95E6800771}"/>
              </a:ext>
            </a:extLst>
          </p:cNvPr>
          <p:cNvSpPr txBox="1"/>
          <p:nvPr/>
        </p:nvSpPr>
        <p:spPr>
          <a:xfrm>
            <a:off x="2177558" y="2217297"/>
            <a:ext cx="2959001" cy="215444"/>
          </a:xfrm>
          <a:prstGeom prst="rect">
            <a:avLst/>
          </a:prstGeom>
        </p:spPr>
        <p:txBody>
          <a:bodyPr vert="horz" wrap="square" lIns="0" tIns="0" rIns="0" bIns="0" rtlCol="0">
            <a:spAutoFit/>
          </a:bodyPr>
          <a:lstStyle/>
          <a:p>
            <a:r>
              <a:rPr lang="de-DE" sz="1400" b="1" dirty="0"/>
              <a:t>Fonds-Performance (in %)</a:t>
            </a:r>
            <a:endParaRPr lang="de-DE" sz="1400" dirty="0"/>
          </a:p>
        </p:txBody>
      </p:sp>
      <p:pic>
        <p:nvPicPr>
          <p:cNvPr id="17" name="Morningstar 4" descr="A blue square with white text and stars&#10;&#10;Description automatically generated">
            <a:extLst>
              <a:ext uri="{FF2B5EF4-FFF2-40B4-BE49-F238E27FC236}">
                <a16:creationId xmlns:a16="http://schemas.microsoft.com/office/drawing/2014/main" id="{5C3AAC38-C925-BC96-D691-B414224CD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68" y="1730311"/>
            <a:ext cx="1099878" cy="1160841"/>
          </a:xfrm>
          <a:prstGeom prst="rect">
            <a:avLst/>
          </a:prstGeom>
        </p:spPr>
      </p:pic>
      <p:grpSp>
        <p:nvGrpSpPr>
          <p:cNvPr id="2" name="Group 9">
            <a:extLst>
              <a:ext uri="{FF2B5EF4-FFF2-40B4-BE49-F238E27FC236}">
                <a16:creationId xmlns:a16="http://schemas.microsoft.com/office/drawing/2014/main" id="{9006560A-12BF-E476-8F11-5B66B53192F6}"/>
              </a:ext>
            </a:extLst>
          </p:cNvPr>
          <p:cNvGrpSpPr/>
          <p:nvPr/>
        </p:nvGrpSpPr>
        <p:grpSpPr>
          <a:xfrm>
            <a:off x="9711632" y="918728"/>
            <a:ext cx="2490439" cy="567945"/>
            <a:chOff x="9579935" y="467098"/>
            <a:chExt cx="2612066" cy="604621"/>
          </a:xfrm>
          <a:solidFill>
            <a:schemeClr val="accent2">
              <a:lumMod val="90000"/>
            </a:schemeClr>
          </a:solidFill>
        </p:grpSpPr>
        <p:sp>
          <p:nvSpPr>
            <p:cNvPr id="8" name="Rectangle 15">
              <a:extLst>
                <a:ext uri="{FF2B5EF4-FFF2-40B4-BE49-F238E27FC236}">
                  <a16:creationId xmlns:a16="http://schemas.microsoft.com/office/drawing/2014/main" id="{35857FDA-D71F-1184-EB2E-7CC37EA19CF1}"/>
                </a:ext>
              </a:extLst>
            </p:cNvPr>
            <p:cNvSpPr/>
            <p:nvPr/>
          </p:nvSpPr>
          <p:spPr>
            <a:xfrm>
              <a:off x="9579935" y="467098"/>
              <a:ext cx="2612066" cy="6046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7B3B73CA-69D1-5B64-0DDB-6A14E36DB386}"/>
                </a:ext>
              </a:extLst>
            </p:cNvPr>
            <p:cNvSpPr txBox="1">
              <a:spLocks/>
            </p:cNvSpPr>
            <p:nvPr/>
          </p:nvSpPr>
          <p:spPr>
            <a:xfrm>
              <a:off x="9994517" y="503773"/>
              <a:ext cx="2197484" cy="567945"/>
            </a:xfrm>
            <a:prstGeom prst="rect">
              <a:avLst/>
            </a:prstGeom>
            <a:grp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600" b="0" kern="1200">
                  <a:solidFill>
                    <a:schemeClr val="bg2"/>
                  </a:solidFill>
                  <a:latin typeface="+mn-lt"/>
                  <a:ea typeface="Roboto" panose="02000000000000000000" pitchFamily="2" charset="0"/>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de-DE" sz="1100" b="1" i="1" u="none" strike="noStrike" kern="1200" cap="none" spc="0" normalizeH="0" baseline="0" noProof="0" dirty="0">
                  <a:ln>
                    <a:noFill/>
                  </a:ln>
                  <a:solidFill>
                    <a:srgbClr val="294778"/>
                  </a:solidFill>
                  <a:effectLst/>
                  <a:uLnTx/>
                  <a:uFillTx/>
                  <a:latin typeface="Arial"/>
                  <a:ea typeface="Roboto" panose="02000000000000000000" pitchFamily="2" charset="0"/>
                  <a:cs typeface="Arial" panose="020B0604020202020204" pitchFamily="34" charset="0"/>
                </a:rPr>
                <a:t>Die frühere Wertentwicklung </a:t>
              </a:r>
              <a:r>
                <a:rPr lang="de-DE" sz="1100" b="1" i="1" dirty="0">
                  <a:solidFill>
                    <a:srgbClr val="294778"/>
                  </a:solidFill>
                </a:rPr>
                <a:t>lässt</a:t>
              </a:r>
              <a:r>
                <a:rPr lang="en-DE" sz="1100" b="1" i="1" dirty="0">
                  <a:solidFill>
                    <a:srgbClr val="294778"/>
                  </a:solidFill>
                </a:rPr>
                <a:t> </a:t>
              </a:r>
              <a:r>
                <a:rPr lang="de-DE" sz="1100" b="1" i="1" dirty="0">
                  <a:solidFill>
                    <a:srgbClr val="294778"/>
                  </a:solidFill>
                </a:rPr>
                <a:t>nicht </a:t>
              </a:r>
              <a:r>
                <a:rPr kumimoji="0" lang="de-DE" sz="1100" b="1" i="1" u="none" strike="noStrike" kern="1200" cap="none" spc="0" normalizeH="0" baseline="0" noProof="0" dirty="0">
                  <a:ln>
                    <a:noFill/>
                  </a:ln>
                  <a:solidFill>
                    <a:srgbClr val="294778"/>
                  </a:solidFill>
                  <a:effectLst/>
                  <a:uLnTx/>
                  <a:uFillTx/>
                  <a:latin typeface="Arial"/>
                  <a:ea typeface="Roboto" panose="02000000000000000000" pitchFamily="2" charset="0"/>
                  <a:cs typeface="Arial" panose="020B0604020202020204" pitchFamily="34" charset="0"/>
                </a:rPr>
                <a:t>auf zukünftige Renditen schließen</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100" b="1" i="1" u="none" strike="noStrike" kern="1200" cap="none" spc="0" normalizeH="0" baseline="0" noProof="0" dirty="0">
                <a:ln>
                  <a:noFill/>
                </a:ln>
                <a:solidFill>
                  <a:srgbClr val="123269"/>
                </a:solidFill>
                <a:effectLst/>
                <a:uLnTx/>
                <a:uFillTx/>
                <a:latin typeface="Arial"/>
                <a:ea typeface="Roboto" panose="02000000000000000000" pitchFamily="2" charset="0"/>
                <a:cs typeface="Arial" panose="020B0604020202020204" pitchFamily="34" charset="0"/>
              </a:endParaRPr>
            </a:p>
          </p:txBody>
        </p:sp>
        <p:pic>
          <p:nvPicPr>
            <p:cNvPr id="15" name="Picture 17">
              <a:extLst>
                <a:ext uri="{FF2B5EF4-FFF2-40B4-BE49-F238E27FC236}">
                  <a16:creationId xmlns:a16="http://schemas.microsoft.com/office/drawing/2014/main" id="{F9A6EFBD-853C-D6ED-F063-52227D16A2F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730696" y="632138"/>
              <a:ext cx="274541" cy="274541"/>
            </a:xfrm>
            <a:prstGeom prst="rect">
              <a:avLst/>
            </a:prstGeom>
            <a:grpFill/>
          </p:spPr>
        </p:pic>
      </p:grpSp>
      <p:pic>
        <p:nvPicPr>
          <p:cNvPr id="13" name="Picture 12">
            <a:extLst>
              <a:ext uri="{FF2B5EF4-FFF2-40B4-BE49-F238E27FC236}">
                <a16:creationId xmlns:a16="http://schemas.microsoft.com/office/drawing/2014/main" id="{554B4F62-50E2-A78F-54DF-75F0E9EA990F}"/>
              </a:ext>
            </a:extLst>
          </p:cNvPr>
          <p:cNvPicPr/>
          <p:nvPr/>
        </p:nvPicPr>
        <p:blipFill>
          <a:blip r:embed="rId4"/>
          <a:stretch>
            <a:fillRect/>
          </a:stretch>
        </p:blipFill>
        <p:spPr>
          <a:xfrm>
            <a:off x="2178050" y="2619375"/>
            <a:ext cx="8042275" cy="2824163"/>
          </a:xfrm>
          <a:prstGeom prst="rect">
            <a:avLst/>
          </a:prstGeom>
        </p:spPr>
      </p:pic>
      <p:sp>
        <p:nvSpPr>
          <p:cNvPr id="14" name="TextBox 13">
            <a:extLst>
              <a:ext uri="{FF2B5EF4-FFF2-40B4-BE49-F238E27FC236}">
                <a16:creationId xmlns:a16="http://schemas.microsoft.com/office/drawing/2014/main" id="{02F24225-5931-92D7-7387-244B57C7D07A}"/>
              </a:ext>
            </a:extLst>
          </p:cNvPr>
          <p:cNvSpPr txBox="1"/>
          <p:nvPr/>
        </p:nvSpPr>
        <p:spPr>
          <a:xfrm>
            <a:off x="3300085" y="6039552"/>
            <a:ext cx="5415495" cy="1179146"/>
          </a:xfrm>
          <a:prstGeom prst="rect">
            <a:avLst/>
          </a:prstGeom>
        </p:spPr>
        <p:txBody>
          <a:bodyPr vert="horz" wrap="square" lIns="91440" tIns="45720" rIns="91440" bIns="45720" rtlCol="0">
            <a:noAutofit/>
          </a:bodyPr>
          <a:lstStyle/>
          <a:p>
            <a:pPr algn="ctr"/>
            <a:endParaRPr lang="en-US" sz="900" dirty="0"/>
          </a:p>
          <a:p>
            <a:pPr algn="ctr"/>
            <a:r>
              <a:rPr lang="en-US" sz="900" dirty="0"/>
              <a:t>Quelle: DPAM  (</a:t>
            </a:r>
            <a:r>
              <a:rPr lang="en-US" sz="900" dirty="0" err="1"/>
              <a:t>Wertentwicklung</a:t>
            </a:r>
            <a:r>
              <a:rPr lang="en-US" sz="900" dirty="0"/>
              <a:t> F-</a:t>
            </a:r>
            <a:r>
              <a:rPr lang="en-US" sz="900" dirty="0" err="1"/>
              <a:t>Anteilsklasse</a:t>
            </a:r>
            <a:r>
              <a:rPr lang="en-US" sz="900" dirty="0"/>
              <a:t>). 30.09.2025</a:t>
            </a:r>
          </a:p>
          <a:p>
            <a:pPr algn="ctr"/>
            <a:endParaRPr lang="en-US" sz="400" dirty="0"/>
          </a:p>
          <a:p>
            <a:pPr algn="ctr"/>
            <a:r>
              <a:rPr lang="de-DE" sz="900" dirty="0"/>
              <a:t>Morningstar-Gesamtrating. Der Fonds wird  gegen die Morningstar-Kategorie EA A Fund US Equity Income bewertet, berechnet am 9. </a:t>
            </a:r>
            <a:r>
              <a:rPr lang="en-US" sz="900" dirty="0" err="1">
                <a:solidFill>
                  <a:srgbClr val="123269"/>
                </a:solidFill>
                <a:latin typeface="Arial"/>
              </a:rPr>
              <a:t>Oktober</a:t>
            </a:r>
            <a:r>
              <a:rPr lang="de-DE" sz="900" dirty="0"/>
              <a:t> 2025.</a:t>
            </a:r>
          </a:p>
        </p:txBody>
      </p:sp>
    </p:spTree>
    <p:extLst>
      <p:ext uri="{BB962C8B-B14F-4D97-AF65-F5344CB8AC3E}">
        <p14:creationId xmlns:p14="http://schemas.microsoft.com/office/powerpoint/2010/main" val="40531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3D6F35-D28F-92E2-8CB3-DB34EBDDFC66}"/>
              </a:ext>
            </a:extLst>
          </p:cNvPr>
          <p:cNvSpPr>
            <a:spLocks noGrp="1"/>
          </p:cNvSpPr>
          <p:nvPr>
            <p:ph type="title"/>
          </p:nvPr>
        </p:nvSpPr>
        <p:spPr/>
        <p:txBody>
          <a:bodyPr/>
          <a:lstStyle/>
          <a:p>
            <a:r>
              <a:rPr lang="de-DE" b="1" dirty="0"/>
              <a:t>Finanz- und Risikokennzahlen</a:t>
            </a:r>
            <a:endParaRPr lang="en-US" dirty="0"/>
          </a:p>
        </p:txBody>
      </p:sp>
      <p:sp>
        <p:nvSpPr>
          <p:cNvPr id="4" name="Text Placeholder 3">
            <a:extLst>
              <a:ext uri="{FF2B5EF4-FFF2-40B4-BE49-F238E27FC236}">
                <a16:creationId xmlns:a16="http://schemas.microsoft.com/office/drawing/2014/main" id="{BA3AC3DC-FB07-1EBE-0B80-B342341AB3BA}"/>
              </a:ext>
            </a:extLst>
          </p:cNvPr>
          <p:cNvSpPr>
            <a:spLocks noGrp="1"/>
          </p:cNvSpPr>
          <p:nvPr>
            <p:ph type="body" sz="quarter" idx="14"/>
          </p:nvPr>
        </p:nvSpPr>
        <p:spPr>
          <a:xfrm>
            <a:off x="1503463" y="937999"/>
            <a:ext cx="5802212" cy="502284"/>
          </a:xfrm>
        </p:spPr>
        <p:txBody>
          <a:bodyPr/>
          <a:lstStyle/>
          <a:p>
            <a:r>
              <a:rPr kumimoji="0" lang="en-US" sz="1600" b="0" i="0" u="none" strike="noStrike" kern="1200" cap="none" spc="0" normalizeH="0" baseline="0" noProof="0" dirty="0">
                <a:ln>
                  <a:noFill/>
                </a:ln>
                <a:solidFill>
                  <a:srgbClr val="80A675"/>
                </a:solidFill>
                <a:effectLst/>
                <a:uLnTx/>
                <a:uFillTx/>
                <a:latin typeface="Arial"/>
                <a:ea typeface="Roboto" panose="02000000000000000000" pitchFamily="2" charset="0"/>
                <a:cs typeface="Arial" panose="020B0604020202020204" pitchFamily="34" charset="0"/>
              </a:rPr>
              <a:t>DPAM B Equities US Dividend Sustainable </a:t>
            </a:r>
            <a:r>
              <a:rPr lang="en-US" dirty="0"/>
              <a:t>(F-</a:t>
            </a:r>
            <a:r>
              <a:rPr lang="en-US" dirty="0" err="1"/>
              <a:t>Anteilsklasse</a:t>
            </a:r>
            <a:r>
              <a:rPr lang="en-US" dirty="0"/>
              <a:t>)</a:t>
            </a:r>
          </a:p>
          <a:p>
            <a:endParaRPr lang="en-US" dirty="0"/>
          </a:p>
        </p:txBody>
      </p:sp>
      <p:sp>
        <p:nvSpPr>
          <p:cNvPr id="6" name="Date Placeholder 5">
            <a:extLst>
              <a:ext uri="{FF2B5EF4-FFF2-40B4-BE49-F238E27FC236}">
                <a16:creationId xmlns:a16="http://schemas.microsoft.com/office/drawing/2014/main" id="{19B3F91E-5808-B3C0-D698-0F3FAE61CF5A}"/>
              </a:ext>
            </a:extLst>
          </p:cNvPr>
          <p:cNvSpPr>
            <a:spLocks noGrp="1"/>
          </p:cNvSpPr>
          <p:nvPr>
            <p:ph type="dt" sz="half" idx="19"/>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496EDC26-0BA7-A43B-0D22-5127D2E3FDD2}"/>
              </a:ext>
            </a:extLst>
          </p:cNvPr>
          <p:cNvSpPr>
            <a:spLocks noGrp="1"/>
          </p:cNvSpPr>
          <p:nvPr>
            <p:ph type="sldNum" sz="quarter" idx="21"/>
          </p:nvPr>
        </p:nvSpPr>
        <p:spPr/>
        <p:txBody>
          <a:bodyPr/>
          <a:lstStyle/>
          <a:p>
            <a:fld id="{24DB0E8F-62D4-6F41-B962-167F75469561}" type="slidenum">
              <a:rPr lang="en-GB" smtClean="0"/>
              <a:pPr/>
              <a:t>25</a:t>
            </a:fld>
            <a:endParaRPr lang="en-GB" dirty="0"/>
          </a:p>
        </p:txBody>
      </p:sp>
      <p:sp>
        <p:nvSpPr>
          <p:cNvPr id="7" name="Footer Placeholder 6">
            <a:extLst>
              <a:ext uri="{FF2B5EF4-FFF2-40B4-BE49-F238E27FC236}">
                <a16:creationId xmlns:a16="http://schemas.microsoft.com/office/drawing/2014/main" id="{08DC2F17-121B-7DB3-F556-183892C67E77}"/>
              </a:ext>
            </a:extLst>
          </p:cNvPr>
          <p:cNvSpPr>
            <a:spLocks noGrp="1"/>
          </p:cNvSpPr>
          <p:nvPr>
            <p:ph type="ftr" sz="quarter" idx="20"/>
          </p:nvPr>
        </p:nvSpPr>
        <p:spPr/>
        <p:txBody>
          <a:bodyPr/>
          <a:lstStyle/>
          <a:p>
            <a:pPr algn="r"/>
            <a:r>
              <a:rPr lang="en-GB" dirty="0"/>
              <a:t>Marketing </a:t>
            </a:r>
            <a:r>
              <a:rPr lang="en-GB" dirty="0" err="1"/>
              <a:t>Dokument</a:t>
            </a:r>
            <a:endParaRPr lang="en-GB" dirty="0"/>
          </a:p>
        </p:txBody>
      </p:sp>
      <p:sp>
        <p:nvSpPr>
          <p:cNvPr id="12" name="TextBox 11">
            <a:extLst>
              <a:ext uri="{FF2B5EF4-FFF2-40B4-BE49-F238E27FC236}">
                <a16:creationId xmlns:a16="http://schemas.microsoft.com/office/drawing/2014/main" id="{D928D7D3-4D37-2BE8-712A-4CB9CDF42B61}"/>
              </a:ext>
            </a:extLst>
          </p:cNvPr>
          <p:cNvSpPr txBox="1"/>
          <p:nvPr/>
        </p:nvSpPr>
        <p:spPr>
          <a:xfrm>
            <a:off x="8116769" y="937999"/>
            <a:ext cx="1488625" cy="900653"/>
          </a:xfrm>
          <a:prstGeom prst="rect">
            <a:avLst/>
          </a:prstGeom>
        </p:spPr>
        <p:txBody>
          <a:bodyPr vert="horz" wrap="square" lIns="91440" tIns="45720" rIns="91440" bIns="45720" rtlCol="0">
            <a:noAutofit/>
          </a:bodyPr>
          <a:lstStyle/>
          <a:p>
            <a:pPr algn="l"/>
            <a:endParaRPr lang="en-US" dirty="0"/>
          </a:p>
        </p:txBody>
      </p:sp>
      <p:sp>
        <p:nvSpPr>
          <p:cNvPr id="20" name="TextBox 19">
            <a:extLst>
              <a:ext uri="{FF2B5EF4-FFF2-40B4-BE49-F238E27FC236}">
                <a16:creationId xmlns:a16="http://schemas.microsoft.com/office/drawing/2014/main" id="{2D3EECEA-0E6D-F0A5-304A-7446B869AF80}"/>
              </a:ext>
            </a:extLst>
          </p:cNvPr>
          <p:cNvSpPr txBox="1"/>
          <p:nvPr/>
        </p:nvSpPr>
        <p:spPr>
          <a:xfrm>
            <a:off x="5605188" y="2619435"/>
            <a:ext cx="3200400" cy="184666"/>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dirty="0">
                <a:ln>
                  <a:noFill/>
                </a:ln>
                <a:solidFill>
                  <a:srgbClr val="123269"/>
                </a:solidFill>
                <a:effectLst/>
                <a:uLnTx/>
                <a:uFillTx/>
                <a:latin typeface="Arial"/>
                <a:ea typeface="+mn-ea"/>
                <a:cs typeface="+mn-cs"/>
              </a:rPr>
              <a:t>Statistics </a:t>
            </a:r>
            <a:r>
              <a:rPr kumimoji="0" lang="en-GB" sz="1200" b="1" u="none" strike="noStrike" kern="1200" cap="none" spc="0" normalizeH="0" baseline="0" noProof="0" dirty="0">
                <a:ln>
                  <a:noFill/>
                </a:ln>
                <a:effectLst/>
                <a:uLnTx/>
                <a:uFillTx/>
                <a:latin typeface="Arial"/>
                <a:ea typeface="+mn-ea"/>
                <a:cs typeface="+mn-cs"/>
              </a:rPr>
              <a:t>(5 years)</a:t>
            </a:r>
          </a:p>
        </p:txBody>
      </p:sp>
      <p:sp>
        <p:nvSpPr>
          <p:cNvPr id="21" name="TextBox 20">
            <a:extLst>
              <a:ext uri="{FF2B5EF4-FFF2-40B4-BE49-F238E27FC236}">
                <a16:creationId xmlns:a16="http://schemas.microsoft.com/office/drawing/2014/main" id="{268949C7-0318-2A24-2EA4-071956413166}"/>
              </a:ext>
            </a:extLst>
          </p:cNvPr>
          <p:cNvSpPr txBox="1"/>
          <p:nvPr/>
        </p:nvSpPr>
        <p:spPr>
          <a:xfrm>
            <a:off x="2179894" y="2619435"/>
            <a:ext cx="3643390" cy="184666"/>
          </a:xfrm>
          <a:prstGeom prst="rect">
            <a:avLst/>
          </a:prstGeom>
        </p:spPr>
        <p:txBody>
          <a:bodyPr vert="horz" wrap="square" lIns="0" tIns="0" rIns="0" bIns="0" rtlCol="0">
            <a:spAutoFit/>
          </a:bodyPr>
          <a:lstStyle/>
          <a:p>
            <a:r>
              <a:rPr lang="de-DE" sz="1200" b="1" dirty="0"/>
              <a:t>Fonds im Vergleich zum Benchmark (5 Jahre)</a:t>
            </a:r>
          </a:p>
        </p:txBody>
      </p:sp>
      <p:sp>
        <p:nvSpPr>
          <p:cNvPr id="22" name="TextBox 21">
            <a:extLst>
              <a:ext uri="{FF2B5EF4-FFF2-40B4-BE49-F238E27FC236}">
                <a16:creationId xmlns:a16="http://schemas.microsoft.com/office/drawing/2014/main" id="{DA1A7DD6-5DA5-419E-F728-CAEE7A783732}"/>
              </a:ext>
            </a:extLst>
          </p:cNvPr>
          <p:cNvSpPr txBox="1"/>
          <p:nvPr/>
        </p:nvSpPr>
        <p:spPr>
          <a:xfrm>
            <a:off x="5605188" y="4704220"/>
            <a:ext cx="3200400" cy="184666"/>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dirty="0">
                <a:ln>
                  <a:noFill/>
                </a:ln>
                <a:solidFill>
                  <a:srgbClr val="123269"/>
                </a:solidFill>
                <a:effectLst/>
                <a:uLnTx/>
                <a:uFillTx/>
                <a:latin typeface="Arial"/>
                <a:ea typeface="+mn-ea"/>
                <a:cs typeface="+mn-cs"/>
              </a:rPr>
              <a:t>Gross dividend </a:t>
            </a:r>
            <a:r>
              <a:rPr lang="en-GB" sz="1200" b="1" dirty="0">
                <a:solidFill>
                  <a:srgbClr val="123269"/>
                </a:solidFill>
                <a:latin typeface="Arial"/>
              </a:rPr>
              <a:t>y</a:t>
            </a:r>
            <a:r>
              <a:rPr kumimoji="0" lang="en-GB" sz="1200" b="1" u="none" strike="noStrike" kern="1200" cap="none" spc="0" normalizeH="0" baseline="0" noProof="0" dirty="0" err="1">
                <a:ln>
                  <a:noFill/>
                </a:ln>
                <a:solidFill>
                  <a:srgbClr val="123269"/>
                </a:solidFill>
                <a:effectLst/>
                <a:uLnTx/>
                <a:uFillTx/>
                <a:latin typeface="Arial"/>
                <a:ea typeface="+mn-ea"/>
                <a:cs typeface="+mn-cs"/>
              </a:rPr>
              <a:t>ield</a:t>
            </a:r>
            <a:r>
              <a:rPr kumimoji="0" lang="en-GB" sz="1200" b="1" u="none" strike="noStrike" kern="1200" cap="none" spc="0" normalizeH="0" baseline="0" noProof="0" dirty="0">
                <a:ln>
                  <a:noFill/>
                </a:ln>
                <a:solidFill>
                  <a:srgbClr val="123269"/>
                </a:solidFill>
                <a:effectLst/>
                <a:uLnTx/>
                <a:uFillTx/>
                <a:latin typeface="Arial"/>
                <a:ea typeface="+mn-ea"/>
                <a:cs typeface="+mn-cs"/>
              </a:rPr>
              <a:t> </a:t>
            </a:r>
            <a:r>
              <a:rPr kumimoji="0" lang="en-GB" sz="1100" b="1" u="none" strike="noStrike" kern="1200" cap="none" spc="0" normalizeH="0" baseline="0" noProof="0" dirty="0">
                <a:ln>
                  <a:noFill/>
                </a:ln>
                <a:solidFill>
                  <a:srgbClr val="123269"/>
                </a:solidFill>
                <a:effectLst/>
                <a:uLnTx/>
                <a:uFillTx/>
                <a:latin typeface="Arial"/>
                <a:ea typeface="+mn-ea"/>
                <a:cs typeface="+mn-cs"/>
              </a:rPr>
              <a:t>(%)</a:t>
            </a:r>
            <a:endParaRPr kumimoji="0" lang="en-GB" sz="1200" b="1" u="none" strike="noStrike" kern="1200" cap="none" spc="0" normalizeH="0" baseline="0" noProof="0" dirty="0">
              <a:ln>
                <a:noFill/>
              </a:ln>
              <a:solidFill>
                <a:srgbClr val="123269"/>
              </a:solidFill>
              <a:effectLst/>
              <a:uLnTx/>
              <a:uFillTx/>
              <a:latin typeface="Arial"/>
              <a:ea typeface="+mn-ea"/>
              <a:cs typeface="+mn-cs"/>
            </a:endParaRPr>
          </a:p>
        </p:txBody>
      </p:sp>
      <p:sp>
        <p:nvSpPr>
          <p:cNvPr id="23" name="Tijdelijke aanduiding voor tekst 3">
            <a:extLst>
              <a:ext uri="{FF2B5EF4-FFF2-40B4-BE49-F238E27FC236}">
                <a16:creationId xmlns:a16="http://schemas.microsoft.com/office/drawing/2014/main" id="{E458235C-42C1-3ED9-7D60-D042331EB552}"/>
              </a:ext>
            </a:extLst>
          </p:cNvPr>
          <p:cNvSpPr txBox="1">
            <a:spLocks/>
          </p:cNvSpPr>
          <p:nvPr/>
        </p:nvSpPr>
        <p:spPr>
          <a:xfrm>
            <a:off x="2169178" y="4704220"/>
            <a:ext cx="2757830" cy="215444"/>
          </a:xfrm>
          <a:prstGeom prst="rect">
            <a:avLst/>
          </a:prstGeom>
        </p:spPr>
        <p:txBody>
          <a:bodyPr lIns="0" tIns="0" rIns="0"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dirty="0">
                <a:solidFill>
                  <a:srgbClr val="123269"/>
                </a:solidFill>
                <a:latin typeface="Arial"/>
              </a:rPr>
              <a:t>Portfolio </a:t>
            </a:r>
            <a:r>
              <a:rPr lang="en-GB" sz="1200" b="1" dirty="0" err="1">
                <a:solidFill>
                  <a:srgbClr val="123269"/>
                </a:solidFill>
                <a:latin typeface="Arial"/>
              </a:rPr>
              <a:t>Zusammenfassung</a:t>
            </a:r>
            <a:endParaRPr lang="en-GB" sz="1200" b="1" dirty="0">
              <a:solidFill>
                <a:srgbClr val="123269"/>
              </a:solidFill>
              <a:latin typeface="Arial"/>
            </a:endParaRPr>
          </a:p>
        </p:txBody>
      </p:sp>
      <p:cxnSp>
        <p:nvCxnSpPr>
          <p:cNvPr id="30" name="Straight Connector 29">
            <a:extLst>
              <a:ext uri="{FF2B5EF4-FFF2-40B4-BE49-F238E27FC236}">
                <a16:creationId xmlns:a16="http://schemas.microsoft.com/office/drawing/2014/main" id="{D05F863B-1221-44BF-8D94-A5FA7B0C706A}"/>
              </a:ext>
            </a:extLst>
          </p:cNvPr>
          <p:cNvCxnSpPr/>
          <p:nvPr/>
        </p:nvCxnSpPr>
        <p:spPr>
          <a:xfrm>
            <a:off x="2179638" y="4517300"/>
            <a:ext cx="3228975" cy="0"/>
          </a:xfrm>
          <a:prstGeom prst="line">
            <a:avLst/>
          </a:prstGeom>
          <a:ln w="38100">
            <a:solidFill>
              <a:srgbClr val="E7EAE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8AB0F34-C0C0-2772-698D-3F23AE67D12C}"/>
              </a:ext>
            </a:extLst>
          </p:cNvPr>
          <p:cNvCxnSpPr>
            <a:cxnSpLocks/>
          </p:cNvCxnSpPr>
          <p:nvPr/>
        </p:nvCxnSpPr>
        <p:spPr>
          <a:xfrm>
            <a:off x="5592488" y="4289099"/>
            <a:ext cx="4638675" cy="0"/>
          </a:xfrm>
          <a:prstGeom prst="line">
            <a:avLst/>
          </a:prstGeom>
          <a:ln w="38100">
            <a:solidFill>
              <a:srgbClr val="E7EAE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230FD1D-6994-E5F0-EC9C-4F58B9C080DF}"/>
              </a:ext>
            </a:extLst>
          </p:cNvPr>
          <p:cNvCxnSpPr>
            <a:cxnSpLocks/>
          </p:cNvCxnSpPr>
          <p:nvPr/>
        </p:nvCxnSpPr>
        <p:spPr>
          <a:xfrm>
            <a:off x="5592488" y="5434264"/>
            <a:ext cx="4638675" cy="0"/>
          </a:xfrm>
          <a:prstGeom prst="line">
            <a:avLst/>
          </a:prstGeom>
          <a:ln w="38100">
            <a:solidFill>
              <a:srgbClr val="E7EAE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A79AB3-9837-0159-1BB3-4AE1BFDD7466}"/>
              </a:ext>
            </a:extLst>
          </p:cNvPr>
          <p:cNvCxnSpPr/>
          <p:nvPr/>
        </p:nvCxnSpPr>
        <p:spPr>
          <a:xfrm>
            <a:off x="2179638" y="5639909"/>
            <a:ext cx="3228975" cy="0"/>
          </a:xfrm>
          <a:prstGeom prst="line">
            <a:avLst/>
          </a:prstGeom>
          <a:ln w="38100">
            <a:solidFill>
              <a:srgbClr val="E7EAEF"/>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3B36B5CC-CB54-31E6-1C1A-DBA377C6F2C8}"/>
              </a:ext>
            </a:extLst>
          </p:cNvPr>
          <p:cNvPicPr/>
          <p:nvPr/>
        </p:nvPicPr>
        <p:blipFill>
          <a:blip r:embed="rId3"/>
          <a:stretch>
            <a:fillRect/>
          </a:stretch>
        </p:blipFill>
        <p:spPr>
          <a:xfrm>
            <a:off x="2186125" y="5058884"/>
            <a:ext cx="3228975" cy="581025"/>
          </a:xfrm>
          <a:prstGeom prst="rect">
            <a:avLst/>
          </a:prstGeom>
        </p:spPr>
      </p:pic>
      <p:pic>
        <p:nvPicPr>
          <p:cNvPr id="17" name="Morningstar 4" descr="A blue square with white text and stars&#10;&#10;Description automatically generated">
            <a:extLst>
              <a:ext uri="{FF2B5EF4-FFF2-40B4-BE49-F238E27FC236}">
                <a16:creationId xmlns:a16="http://schemas.microsoft.com/office/drawing/2014/main" id="{C8449133-CCC2-2930-C8C2-823339707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068" y="1730311"/>
            <a:ext cx="1099878" cy="1160841"/>
          </a:xfrm>
          <a:prstGeom prst="rect">
            <a:avLst/>
          </a:prstGeom>
        </p:spPr>
      </p:pic>
      <p:pic>
        <p:nvPicPr>
          <p:cNvPr id="13" name="Picture 12">
            <a:extLst>
              <a:ext uri="{FF2B5EF4-FFF2-40B4-BE49-F238E27FC236}">
                <a16:creationId xmlns:a16="http://schemas.microsoft.com/office/drawing/2014/main" id="{A83E4E95-EB33-F41A-AB3D-9A2C2D4EA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177" y="5299298"/>
            <a:ext cx="1271855" cy="335656"/>
          </a:xfrm>
          <a:prstGeom prst="rect">
            <a:avLst/>
          </a:prstGeom>
        </p:spPr>
      </p:pic>
      <p:sp>
        <p:nvSpPr>
          <p:cNvPr id="9" name="TextBox 8">
            <a:extLst>
              <a:ext uri="{FF2B5EF4-FFF2-40B4-BE49-F238E27FC236}">
                <a16:creationId xmlns:a16="http://schemas.microsoft.com/office/drawing/2014/main" id="{38B40586-9CE4-A1FB-396C-87534AFE4A81}"/>
              </a:ext>
            </a:extLst>
          </p:cNvPr>
          <p:cNvSpPr txBox="1"/>
          <p:nvPr/>
        </p:nvSpPr>
        <p:spPr>
          <a:xfrm>
            <a:off x="2137948" y="5216587"/>
            <a:ext cx="1863641" cy="471613"/>
          </a:xfrm>
          <a:prstGeom prst="rect">
            <a:avLst/>
          </a:prstGeom>
        </p:spPr>
        <p:txBody>
          <a:bodyPr vert="horz" wrap="square" lIns="91440" tIns="45720" rIns="91440" bIns="45720" rtlCol="0">
            <a:noAutofit/>
          </a:bodyPr>
          <a:lstStyle/>
          <a:p>
            <a:pPr algn="l"/>
            <a:r>
              <a:rPr lang="en-US" sz="1050" dirty="0" err="1"/>
              <a:t>Anzahl</a:t>
            </a:r>
            <a:r>
              <a:rPr lang="en-US" sz="1050" dirty="0"/>
              <a:t> der </a:t>
            </a:r>
            <a:r>
              <a:rPr lang="en-US" sz="1050" dirty="0" err="1"/>
              <a:t>Positionen</a:t>
            </a:r>
            <a:endParaRPr lang="en-US" sz="1050" dirty="0"/>
          </a:p>
          <a:p>
            <a:pPr algn="l"/>
            <a:endParaRPr lang="en-US" sz="1000" dirty="0"/>
          </a:p>
          <a:p>
            <a:pPr algn="l"/>
            <a:endParaRPr lang="de-DE" sz="1400" dirty="0"/>
          </a:p>
        </p:txBody>
      </p:sp>
      <p:sp>
        <p:nvSpPr>
          <p:cNvPr id="10" name="TextBox 9">
            <a:extLst>
              <a:ext uri="{FF2B5EF4-FFF2-40B4-BE49-F238E27FC236}">
                <a16:creationId xmlns:a16="http://schemas.microsoft.com/office/drawing/2014/main" id="{86A295D9-84C0-F9DC-45CB-4763ADE35522}"/>
              </a:ext>
            </a:extLst>
          </p:cNvPr>
          <p:cNvSpPr txBox="1"/>
          <p:nvPr/>
        </p:nvSpPr>
        <p:spPr>
          <a:xfrm>
            <a:off x="2141293" y="5405787"/>
            <a:ext cx="1648326" cy="365124"/>
          </a:xfrm>
          <a:prstGeom prst="rect">
            <a:avLst/>
          </a:prstGeom>
        </p:spPr>
        <p:txBody>
          <a:bodyPr vert="horz" wrap="square" lIns="91440" tIns="45720" rIns="91440" bIns="45720" rtlCol="0">
            <a:noAutofit/>
          </a:bodyPr>
          <a:lstStyle/>
          <a:p>
            <a:pPr algn="l"/>
            <a:r>
              <a:rPr lang="en-US" sz="1000" dirty="0" err="1"/>
              <a:t>Basiswährung</a:t>
            </a:r>
            <a:endParaRPr lang="de-DE" sz="1000" dirty="0"/>
          </a:p>
        </p:txBody>
      </p:sp>
      <p:pic>
        <p:nvPicPr>
          <p:cNvPr id="11" name="Picture 10">
            <a:extLst>
              <a:ext uri="{FF2B5EF4-FFF2-40B4-BE49-F238E27FC236}">
                <a16:creationId xmlns:a16="http://schemas.microsoft.com/office/drawing/2014/main" id="{23FDE242-A482-2746-DDA1-6D42C9DD37D0}"/>
              </a:ext>
            </a:extLst>
          </p:cNvPr>
          <p:cNvPicPr/>
          <p:nvPr/>
        </p:nvPicPr>
        <p:blipFill>
          <a:blip r:embed="rId6"/>
          <a:stretch>
            <a:fillRect/>
          </a:stretch>
        </p:blipFill>
        <p:spPr>
          <a:xfrm>
            <a:off x="2175132" y="2108563"/>
            <a:ext cx="3228975" cy="432913"/>
          </a:xfrm>
          <a:prstGeom prst="rect">
            <a:avLst/>
          </a:prstGeom>
        </p:spPr>
      </p:pic>
      <p:pic>
        <p:nvPicPr>
          <p:cNvPr id="14" name="Picture 13">
            <a:extLst>
              <a:ext uri="{FF2B5EF4-FFF2-40B4-BE49-F238E27FC236}">
                <a16:creationId xmlns:a16="http://schemas.microsoft.com/office/drawing/2014/main" id="{A6790691-88D0-C633-E265-173265D14B2A}"/>
              </a:ext>
            </a:extLst>
          </p:cNvPr>
          <p:cNvPicPr/>
          <p:nvPr/>
        </p:nvPicPr>
        <p:blipFill>
          <a:blip r:embed="rId7"/>
          <a:stretch>
            <a:fillRect/>
          </a:stretch>
        </p:blipFill>
        <p:spPr>
          <a:xfrm>
            <a:off x="2179638" y="2952750"/>
            <a:ext cx="3228975" cy="1533525"/>
          </a:xfrm>
          <a:prstGeom prst="rect">
            <a:avLst/>
          </a:prstGeom>
        </p:spPr>
      </p:pic>
      <p:pic>
        <p:nvPicPr>
          <p:cNvPr id="15" name="Picture 14">
            <a:extLst>
              <a:ext uri="{FF2B5EF4-FFF2-40B4-BE49-F238E27FC236}">
                <a16:creationId xmlns:a16="http://schemas.microsoft.com/office/drawing/2014/main" id="{76AD759E-CD8A-EC94-2F18-2C754789A543}"/>
              </a:ext>
            </a:extLst>
          </p:cNvPr>
          <p:cNvPicPr/>
          <p:nvPr/>
        </p:nvPicPr>
        <p:blipFill>
          <a:blip r:embed="rId8"/>
          <a:stretch>
            <a:fillRect/>
          </a:stretch>
        </p:blipFill>
        <p:spPr>
          <a:xfrm>
            <a:off x="5605463" y="2958624"/>
            <a:ext cx="4638675" cy="1533525"/>
          </a:xfrm>
          <a:prstGeom prst="rect">
            <a:avLst/>
          </a:prstGeom>
        </p:spPr>
      </p:pic>
      <p:pic>
        <p:nvPicPr>
          <p:cNvPr id="18" name="Picture 17">
            <a:extLst>
              <a:ext uri="{FF2B5EF4-FFF2-40B4-BE49-F238E27FC236}">
                <a16:creationId xmlns:a16="http://schemas.microsoft.com/office/drawing/2014/main" id="{31C63264-768C-1E13-D937-499B8C36E70D}"/>
              </a:ext>
            </a:extLst>
          </p:cNvPr>
          <p:cNvPicPr/>
          <p:nvPr/>
        </p:nvPicPr>
        <p:blipFill>
          <a:blip r:embed="rId9"/>
          <a:stretch>
            <a:fillRect/>
          </a:stretch>
        </p:blipFill>
        <p:spPr>
          <a:xfrm>
            <a:off x="5605463" y="5041900"/>
            <a:ext cx="4638675" cy="390525"/>
          </a:xfrm>
          <a:prstGeom prst="rect">
            <a:avLst/>
          </a:prstGeom>
        </p:spPr>
      </p:pic>
      <p:sp>
        <p:nvSpPr>
          <p:cNvPr id="19" name="TextBox 18">
            <a:extLst>
              <a:ext uri="{FF2B5EF4-FFF2-40B4-BE49-F238E27FC236}">
                <a16:creationId xmlns:a16="http://schemas.microsoft.com/office/drawing/2014/main" id="{1F0DA1C9-29A4-69FD-25B0-A3616E75A529}"/>
              </a:ext>
            </a:extLst>
          </p:cNvPr>
          <p:cNvSpPr txBox="1"/>
          <p:nvPr/>
        </p:nvSpPr>
        <p:spPr>
          <a:xfrm>
            <a:off x="3300085" y="6039552"/>
            <a:ext cx="5415495" cy="1179146"/>
          </a:xfrm>
          <a:prstGeom prst="rect">
            <a:avLst/>
          </a:prstGeom>
        </p:spPr>
        <p:txBody>
          <a:bodyPr vert="horz" wrap="square" lIns="91440" tIns="45720" rIns="91440" bIns="45720" rtlCol="0">
            <a:noAutofit/>
          </a:bodyPr>
          <a:lstStyle/>
          <a:p>
            <a:pPr algn="ctr"/>
            <a:endParaRPr lang="en-US" sz="900" dirty="0"/>
          </a:p>
          <a:p>
            <a:pPr algn="ctr"/>
            <a:r>
              <a:rPr lang="en-US" sz="900" dirty="0"/>
              <a:t>Quelle: DPAM  (</a:t>
            </a:r>
            <a:r>
              <a:rPr lang="en-US" sz="900" dirty="0" err="1"/>
              <a:t>Wertentwicklung</a:t>
            </a:r>
            <a:r>
              <a:rPr lang="en-US" sz="900" dirty="0"/>
              <a:t> F-</a:t>
            </a:r>
            <a:r>
              <a:rPr lang="en-US" sz="900" dirty="0" err="1"/>
              <a:t>Anteilsklasse</a:t>
            </a:r>
            <a:r>
              <a:rPr lang="en-US" sz="900" dirty="0"/>
              <a:t>). 30.09.2025</a:t>
            </a:r>
          </a:p>
          <a:p>
            <a:pPr algn="ctr"/>
            <a:endParaRPr lang="en-US" sz="400" dirty="0"/>
          </a:p>
          <a:p>
            <a:pPr algn="ctr"/>
            <a:r>
              <a:rPr lang="de-DE" sz="900" dirty="0"/>
              <a:t>Morningstar-Gesamtrating. Der Fonds wird  gegen die Morningstar-Kategorie EA A Fund US Equity Income bewertet, berechnet am 9. </a:t>
            </a:r>
            <a:r>
              <a:rPr lang="en-US" sz="900" dirty="0" err="1">
                <a:solidFill>
                  <a:srgbClr val="123269"/>
                </a:solidFill>
                <a:latin typeface="Arial"/>
              </a:rPr>
              <a:t>Oktober</a:t>
            </a:r>
            <a:r>
              <a:rPr lang="de-DE" sz="900" dirty="0"/>
              <a:t> 2025.</a:t>
            </a:r>
          </a:p>
        </p:txBody>
      </p:sp>
    </p:spTree>
    <p:extLst>
      <p:ext uri="{BB962C8B-B14F-4D97-AF65-F5344CB8AC3E}">
        <p14:creationId xmlns:p14="http://schemas.microsoft.com/office/powerpoint/2010/main" val="395967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BC340B-7C06-F515-23D4-2A8846772A2B}"/>
              </a:ext>
            </a:extLst>
          </p:cNvPr>
          <p:cNvPicPr/>
          <p:nvPr/>
        </p:nvPicPr>
        <p:blipFill>
          <a:blip r:embed="rId2"/>
          <a:stretch>
            <a:fillRect/>
          </a:stretch>
        </p:blipFill>
        <p:spPr>
          <a:xfrm>
            <a:off x="1830388" y="2046288"/>
            <a:ext cx="8753475" cy="3594100"/>
          </a:xfrm>
          <a:prstGeom prst="rect">
            <a:avLst/>
          </a:prstGeom>
        </p:spPr>
      </p:pic>
      <p:sp>
        <p:nvSpPr>
          <p:cNvPr id="3" name="Title 2">
            <a:extLst>
              <a:ext uri="{FF2B5EF4-FFF2-40B4-BE49-F238E27FC236}">
                <a16:creationId xmlns:a16="http://schemas.microsoft.com/office/drawing/2014/main" id="{67099ADE-3A81-BAB9-3392-8589BE830FA1}"/>
              </a:ext>
            </a:extLst>
          </p:cNvPr>
          <p:cNvSpPr>
            <a:spLocks noGrp="1"/>
          </p:cNvSpPr>
          <p:nvPr>
            <p:ph type="title"/>
          </p:nvPr>
        </p:nvSpPr>
        <p:spPr/>
        <p:txBody>
          <a:bodyPr/>
          <a:lstStyle/>
          <a:p>
            <a:r>
              <a:rPr lang="de-DE" b="1" dirty="0"/>
              <a:t>Die 10 größten Beteiligungen</a:t>
            </a:r>
            <a:endParaRPr lang="de-DE" dirty="0"/>
          </a:p>
        </p:txBody>
      </p:sp>
      <p:sp>
        <p:nvSpPr>
          <p:cNvPr id="6" name="Date Placeholder 5">
            <a:extLst>
              <a:ext uri="{FF2B5EF4-FFF2-40B4-BE49-F238E27FC236}">
                <a16:creationId xmlns:a16="http://schemas.microsoft.com/office/drawing/2014/main" id="{C76784B4-447B-BAE1-83D6-D5BA43D848FB}"/>
              </a:ext>
            </a:extLst>
          </p:cNvPr>
          <p:cNvSpPr>
            <a:spLocks noGrp="1"/>
          </p:cNvSpPr>
          <p:nvPr>
            <p:ph type="dt" sz="half" idx="19"/>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7" name="Footer Placeholder 6">
            <a:extLst>
              <a:ext uri="{FF2B5EF4-FFF2-40B4-BE49-F238E27FC236}">
                <a16:creationId xmlns:a16="http://schemas.microsoft.com/office/drawing/2014/main" id="{A54E4CF2-DC20-4476-E52E-6F2A3FFC2B07}"/>
              </a:ext>
            </a:extLst>
          </p:cNvPr>
          <p:cNvSpPr>
            <a:spLocks noGrp="1"/>
          </p:cNvSpPr>
          <p:nvPr>
            <p:ph type="ftr" sz="quarter" idx="20"/>
          </p:nvPr>
        </p:nvSpPr>
        <p:spPr/>
        <p:txBody>
          <a:bodyPr/>
          <a:lstStyle/>
          <a:p>
            <a:pPr algn="r"/>
            <a:r>
              <a:rPr lang="en-GB" dirty="0"/>
              <a:t>Marketing </a:t>
            </a:r>
            <a:r>
              <a:rPr lang="en-GB" dirty="0" err="1"/>
              <a:t>Dokument</a:t>
            </a:r>
            <a:endParaRPr lang="en-GB" dirty="0"/>
          </a:p>
        </p:txBody>
      </p:sp>
      <p:sp>
        <p:nvSpPr>
          <p:cNvPr id="8" name="Slide Number Placeholder 7">
            <a:extLst>
              <a:ext uri="{FF2B5EF4-FFF2-40B4-BE49-F238E27FC236}">
                <a16:creationId xmlns:a16="http://schemas.microsoft.com/office/drawing/2014/main" id="{64A8D43F-32D8-9D03-C2BF-284E3D9F8DA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B0E8F-62D4-6F41-B962-167F75469561}" type="slidenum">
              <a:rPr kumimoji="0" lang="en-GB" sz="900" b="1" i="0" u="none" strike="noStrike" kern="1200" cap="none" spc="0" normalizeH="0" baseline="0" noProof="0" smtClean="0">
                <a:ln>
                  <a:noFill/>
                </a:ln>
                <a:solidFill>
                  <a:srgbClr val="12326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900" b="1" i="0" u="none" strike="noStrike" kern="1200" cap="none" spc="0" normalizeH="0" baseline="0" noProof="0" dirty="0">
              <a:ln>
                <a:noFill/>
              </a:ln>
              <a:solidFill>
                <a:srgbClr val="123269"/>
              </a:solidFill>
              <a:effectLst/>
              <a:uLnTx/>
              <a:uFillTx/>
              <a:latin typeface="Arial"/>
              <a:ea typeface="+mn-ea"/>
              <a:cs typeface="+mn-cs"/>
            </a:endParaRPr>
          </a:p>
        </p:txBody>
      </p:sp>
      <p:sp>
        <p:nvSpPr>
          <p:cNvPr id="20" name="Text Placeholder 3">
            <a:extLst>
              <a:ext uri="{FF2B5EF4-FFF2-40B4-BE49-F238E27FC236}">
                <a16:creationId xmlns:a16="http://schemas.microsoft.com/office/drawing/2014/main" id="{7BDFA9A7-C53B-4B1A-BF5A-87BA385F3AE7}"/>
              </a:ext>
            </a:extLst>
          </p:cNvPr>
          <p:cNvSpPr txBox="1">
            <a:spLocks/>
          </p:cNvSpPr>
          <p:nvPr/>
        </p:nvSpPr>
        <p:spPr>
          <a:xfrm>
            <a:off x="1503463" y="920554"/>
            <a:ext cx="8988122" cy="5022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600" b="0" kern="1200">
                <a:solidFill>
                  <a:schemeClr val="bg2"/>
                </a:solidFill>
                <a:latin typeface="+mn-lt"/>
                <a:ea typeface="Roboto" panose="02000000000000000000" pitchFamily="2" charset="0"/>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80A675"/>
                </a:solidFill>
                <a:effectLst/>
                <a:uLnTx/>
                <a:uFillTx/>
                <a:latin typeface="Arial"/>
                <a:ea typeface="Roboto" panose="02000000000000000000" pitchFamily="2" charset="0"/>
                <a:cs typeface="Arial" panose="020B0604020202020204" pitchFamily="34" charset="0"/>
              </a:rPr>
              <a:t>DPAM B Equities US Dividend Sustainable</a:t>
            </a:r>
          </a:p>
        </p:txBody>
      </p:sp>
      <p:pic>
        <p:nvPicPr>
          <p:cNvPr id="4" name="Picture 3">
            <a:extLst>
              <a:ext uri="{FF2B5EF4-FFF2-40B4-BE49-F238E27FC236}">
                <a16:creationId xmlns:a16="http://schemas.microsoft.com/office/drawing/2014/main" id="{FF907E5B-D73F-E239-4A70-597B2316F3B1}"/>
              </a:ext>
            </a:extLst>
          </p:cNvPr>
          <p:cNvPicPr/>
          <p:nvPr/>
        </p:nvPicPr>
        <p:blipFill>
          <a:blip r:embed="rId3"/>
          <a:stretch>
            <a:fillRect/>
          </a:stretch>
        </p:blipFill>
        <p:spPr>
          <a:xfrm>
            <a:off x="4586288" y="6346549"/>
            <a:ext cx="3019425" cy="200025"/>
          </a:xfrm>
          <a:prstGeom prst="rect">
            <a:avLst/>
          </a:prstGeom>
        </p:spPr>
      </p:pic>
      <p:sp>
        <p:nvSpPr>
          <p:cNvPr id="9" name="TextBox 8">
            <a:extLst>
              <a:ext uri="{FF2B5EF4-FFF2-40B4-BE49-F238E27FC236}">
                <a16:creationId xmlns:a16="http://schemas.microsoft.com/office/drawing/2014/main" id="{57BB62C2-9C8B-D522-00AA-71E6F694D9F8}"/>
              </a:ext>
            </a:extLst>
          </p:cNvPr>
          <p:cNvSpPr txBox="1"/>
          <p:nvPr/>
        </p:nvSpPr>
        <p:spPr>
          <a:xfrm>
            <a:off x="3049003" y="6100328"/>
            <a:ext cx="6093994" cy="246221"/>
          </a:xfrm>
          <a:prstGeom prst="rect">
            <a:avLst/>
          </a:prstGeom>
          <a:noFill/>
        </p:spPr>
        <p:txBody>
          <a:bodyPr wrap="square">
            <a:spAutoFit/>
          </a:bodyPr>
          <a:lstStyle/>
          <a:p>
            <a:pPr algn="ctr"/>
            <a:r>
              <a:rPr lang="en-US" sz="1000" dirty="0"/>
              <a:t>Quelle: DPAM 30.09.2025</a:t>
            </a:r>
          </a:p>
        </p:txBody>
      </p:sp>
      <p:pic>
        <p:nvPicPr>
          <p:cNvPr id="11" name="Picture 10">
            <a:extLst>
              <a:ext uri="{FF2B5EF4-FFF2-40B4-BE49-F238E27FC236}">
                <a16:creationId xmlns:a16="http://schemas.microsoft.com/office/drawing/2014/main" id="{52E9DBBE-E03E-06D4-877B-0AEA77918168}"/>
              </a:ext>
            </a:extLst>
          </p:cNvPr>
          <p:cNvPicPr>
            <a:picLocks noChangeAspect="1"/>
          </p:cNvPicPr>
          <p:nvPr/>
        </p:nvPicPr>
        <p:blipFill>
          <a:blip r:embed="rId4"/>
          <a:stretch>
            <a:fillRect/>
          </a:stretch>
        </p:blipFill>
        <p:spPr>
          <a:xfrm>
            <a:off x="5283049" y="6325773"/>
            <a:ext cx="1586983" cy="365125"/>
          </a:xfrm>
          <a:prstGeom prst="rect">
            <a:avLst/>
          </a:prstGeom>
        </p:spPr>
      </p:pic>
      <p:pic>
        <p:nvPicPr>
          <p:cNvPr id="14" name="Picture 13">
            <a:extLst>
              <a:ext uri="{FF2B5EF4-FFF2-40B4-BE49-F238E27FC236}">
                <a16:creationId xmlns:a16="http://schemas.microsoft.com/office/drawing/2014/main" id="{B7D1FEDE-749D-FB26-F59F-90B90F6F3971}"/>
              </a:ext>
            </a:extLst>
          </p:cNvPr>
          <p:cNvPicPr>
            <a:picLocks noChangeAspect="1"/>
          </p:cNvPicPr>
          <p:nvPr/>
        </p:nvPicPr>
        <p:blipFill>
          <a:blip r:embed="rId5"/>
          <a:stretch>
            <a:fillRect/>
          </a:stretch>
        </p:blipFill>
        <p:spPr>
          <a:xfrm>
            <a:off x="7073274" y="2095333"/>
            <a:ext cx="2720432" cy="281237"/>
          </a:xfrm>
          <a:prstGeom prst="rect">
            <a:avLst/>
          </a:prstGeom>
        </p:spPr>
      </p:pic>
      <p:sp>
        <p:nvSpPr>
          <p:cNvPr id="12" name="TextBox 11">
            <a:extLst>
              <a:ext uri="{FF2B5EF4-FFF2-40B4-BE49-F238E27FC236}">
                <a16:creationId xmlns:a16="http://schemas.microsoft.com/office/drawing/2014/main" id="{28C2A438-D034-FA0E-AA8B-0E96F38347AD}"/>
              </a:ext>
            </a:extLst>
          </p:cNvPr>
          <p:cNvSpPr txBox="1"/>
          <p:nvPr/>
        </p:nvSpPr>
        <p:spPr>
          <a:xfrm>
            <a:off x="7316955" y="2046288"/>
            <a:ext cx="3174582" cy="241551"/>
          </a:xfrm>
          <a:prstGeom prst="rect">
            <a:avLst/>
          </a:prstGeom>
        </p:spPr>
        <p:txBody>
          <a:bodyPr vert="horz" wrap="square" lIns="91440" tIns="45720" rIns="91440" bIns="45720" rtlCol="0">
            <a:noAutofit/>
          </a:bodyPr>
          <a:lstStyle/>
          <a:p>
            <a:r>
              <a:rPr lang="de-DE" b="1" dirty="0"/>
              <a:t>Portfolio Gewichtung (%)</a:t>
            </a:r>
            <a:endParaRPr lang="de-DE" dirty="0"/>
          </a:p>
        </p:txBody>
      </p:sp>
    </p:spTree>
    <p:extLst>
      <p:ext uri="{BB962C8B-B14F-4D97-AF65-F5344CB8AC3E}">
        <p14:creationId xmlns:p14="http://schemas.microsoft.com/office/powerpoint/2010/main" val="166583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B6943-5D46-A7B0-2985-3B30DD7D322D}"/>
              </a:ext>
            </a:extLst>
          </p:cNvPr>
          <p:cNvPicPr>
            <a:picLocks noChangeAspect="1"/>
          </p:cNvPicPr>
          <p:nvPr/>
        </p:nvPicPr>
        <p:blipFill>
          <a:blip r:embed="rId2"/>
          <a:stretch>
            <a:fillRect/>
          </a:stretch>
        </p:blipFill>
        <p:spPr>
          <a:xfrm>
            <a:off x="1885636" y="2502937"/>
            <a:ext cx="8223774" cy="933704"/>
          </a:xfrm>
          <a:prstGeom prst="rect">
            <a:avLst/>
          </a:prstGeom>
        </p:spPr>
      </p:pic>
      <p:sp>
        <p:nvSpPr>
          <p:cNvPr id="3" name="Title 2">
            <a:extLst>
              <a:ext uri="{FF2B5EF4-FFF2-40B4-BE49-F238E27FC236}">
                <a16:creationId xmlns:a16="http://schemas.microsoft.com/office/drawing/2014/main" id="{67099ADE-3A81-BAB9-3392-8589BE830FA1}"/>
              </a:ext>
            </a:extLst>
          </p:cNvPr>
          <p:cNvSpPr>
            <a:spLocks noGrp="1"/>
          </p:cNvSpPr>
          <p:nvPr>
            <p:ph type="title"/>
          </p:nvPr>
        </p:nvSpPr>
        <p:spPr/>
        <p:txBody>
          <a:bodyPr/>
          <a:lstStyle/>
          <a:p>
            <a:r>
              <a:rPr lang="de-DE" b="1" dirty="0"/>
              <a:t>Änderungen im Portfolio (in den letzten 3 Monate)</a:t>
            </a:r>
            <a:endParaRPr lang="de-DE" dirty="0"/>
          </a:p>
        </p:txBody>
      </p:sp>
      <p:sp>
        <p:nvSpPr>
          <p:cNvPr id="8" name="Slide Number Placeholder 7">
            <a:extLst>
              <a:ext uri="{FF2B5EF4-FFF2-40B4-BE49-F238E27FC236}">
                <a16:creationId xmlns:a16="http://schemas.microsoft.com/office/drawing/2014/main" id="{64A8D43F-32D8-9D03-C2BF-284E3D9F8DA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B0E8F-62D4-6F41-B962-167F75469561}" type="slidenum">
              <a:rPr kumimoji="0" lang="en-GB" sz="900" b="1" i="0" u="none" strike="noStrike" kern="1200" cap="none" spc="0" normalizeH="0" baseline="0" noProof="0" smtClean="0">
                <a:ln>
                  <a:noFill/>
                </a:ln>
                <a:solidFill>
                  <a:srgbClr val="12326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900" b="1" i="0" u="none" strike="noStrike" kern="1200" cap="none" spc="0" normalizeH="0" baseline="0" noProof="0" dirty="0">
              <a:ln>
                <a:noFill/>
              </a:ln>
              <a:solidFill>
                <a:srgbClr val="123269"/>
              </a:solidFill>
              <a:effectLst/>
              <a:uLnTx/>
              <a:uFillTx/>
              <a:latin typeface="Arial"/>
              <a:ea typeface="+mn-ea"/>
              <a:cs typeface="+mn-cs"/>
            </a:endParaRPr>
          </a:p>
        </p:txBody>
      </p:sp>
      <p:sp>
        <p:nvSpPr>
          <p:cNvPr id="20" name="Text Placeholder 3">
            <a:extLst>
              <a:ext uri="{FF2B5EF4-FFF2-40B4-BE49-F238E27FC236}">
                <a16:creationId xmlns:a16="http://schemas.microsoft.com/office/drawing/2014/main" id="{7BDFA9A7-C53B-4B1A-BF5A-87BA385F3AE7}"/>
              </a:ext>
            </a:extLst>
          </p:cNvPr>
          <p:cNvSpPr txBox="1">
            <a:spLocks/>
          </p:cNvSpPr>
          <p:nvPr/>
        </p:nvSpPr>
        <p:spPr>
          <a:xfrm>
            <a:off x="1503463" y="920554"/>
            <a:ext cx="8988122" cy="5022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600" b="0" kern="1200">
                <a:solidFill>
                  <a:schemeClr val="bg2"/>
                </a:solidFill>
                <a:latin typeface="+mn-lt"/>
                <a:ea typeface="Roboto" panose="02000000000000000000" pitchFamily="2" charset="0"/>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80A675"/>
                </a:solidFill>
                <a:effectLst/>
                <a:uLnTx/>
                <a:uFillTx/>
                <a:latin typeface="Arial"/>
                <a:ea typeface="Roboto" panose="02000000000000000000" pitchFamily="2" charset="0"/>
                <a:cs typeface="Arial" panose="020B0604020202020204" pitchFamily="34" charset="0"/>
              </a:rPr>
              <a:t>DPAM B Equities US Dividend Sustainable</a:t>
            </a:r>
          </a:p>
        </p:txBody>
      </p:sp>
      <p:sp>
        <p:nvSpPr>
          <p:cNvPr id="10" name="TextBox 8">
            <a:extLst>
              <a:ext uri="{FF2B5EF4-FFF2-40B4-BE49-F238E27FC236}">
                <a16:creationId xmlns:a16="http://schemas.microsoft.com/office/drawing/2014/main" id="{AD4B5ACA-E152-8AAB-EDAB-1D0C72F0A396}"/>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rgbClr val="123269"/>
                </a:solidFill>
                <a:effectLst/>
                <a:uLnTx/>
                <a:uFillTx/>
                <a:latin typeface="Arial"/>
                <a:ea typeface="+mn-ea"/>
                <a:cs typeface="+mn-cs"/>
              </a:rPr>
              <a:t>asset management</a:t>
            </a:r>
            <a:endParaRPr kumimoji="0" lang="en-BE" sz="1080" b="1" i="0" u="none" strike="noStrike" kern="1200" cap="none" spc="0" normalizeH="0" baseline="0" noProof="0" dirty="0">
              <a:ln>
                <a:noFill/>
              </a:ln>
              <a:solidFill>
                <a:srgbClr val="123269"/>
              </a:solidFill>
              <a:effectLst/>
              <a:uLnTx/>
              <a:uFillTx/>
              <a:latin typeface="Arial"/>
              <a:ea typeface="+mn-ea"/>
              <a:cs typeface="+mn-cs"/>
            </a:endParaRPr>
          </a:p>
        </p:txBody>
      </p:sp>
      <p:sp>
        <p:nvSpPr>
          <p:cNvPr id="13" name="Date Placeholder 5">
            <a:extLst>
              <a:ext uri="{FF2B5EF4-FFF2-40B4-BE49-F238E27FC236}">
                <a16:creationId xmlns:a16="http://schemas.microsoft.com/office/drawing/2014/main" id="{1845130D-682C-69CD-E6BC-94E2BE2FC9BC}"/>
              </a:ext>
            </a:extLst>
          </p:cNvPr>
          <p:cNvSpPr>
            <a:spLocks noGrp="1"/>
          </p:cNvSpPr>
          <p:nvPr>
            <p:ph type="dt" sz="half" idx="19"/>
          </p:nvPr>
        </p:nvSpPr>
        <p:spPr>
          <a:xfrm>
            <a:off x="8730000" y="6264451"/>
            <a:ext cx="1719222" cy="365125"/>
          </a:xfrm>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14" name="Footer Placeholder 6">
            <a:extLst>
              <a:ext uri="{FF2B5EF4-FFF2-40B4-BE49-F238E27FC236}">
                <a16:creationId xmlns:a16="http://schemas.microsoft.com/office/drawing/2014/main" id="{7929ECA4-92DA-CDD5-8419-E48CA347BFF6}"/>
              </a:ext>
            </a:extLst>
          </p:cNvPr>
          <p:cNvSpPr>
            <a:spLocks noGrp="1"/>
          </p:cNvSpPr>
          <p:nvPr>
            <p:ph type="ftr" sz="quarter" idx="20"/>
          </p:nvPr>
        </p:nvSpPr>
        <p:spPr>
          <a:xfrm>
            <a:off x="10478061" y="6264451"/>
            <a:ext cx="1448794" cy="365125"/>
          </a:xfrm>
        </p:spPr>
        <p:txBody>
          <a:bodyPr/>
          <a:lstStyle/>
          <a:p>
            <a:pPr algn="r"/>
            <a:r>
              <a:rPr lang="en-GB" dirty="0"/>
              <a:t>Marketing </a:t>
            </a:r>
            <a:r>
              <a:rPr lang="en-GB" dirty="0" err="1"/>
              <a:t>Dokument</a:t>
            </a:r>
            <a:endParaRPr lang="en-GB" dirty="0"/>
          </a:p>
        </p:txBody>
      </p:sp>
      <p:cxnSp>
        <p:nvCxnSpPr>
          <p:cNvPr id="15" name="Straight Connector 6">
            <a:extLst>
              <a:ext uri="{FF2B5EF4-FFF2-40B4-BE49-F238E27FC236}">
                <a16:creationId xmlns:a16="http://schemas.microsoft.com/office/drawing/2014/main" id="{ADC8C138-85E7-49E3-24E7-DC89F074DF9C}"/>
              </a:ext>
            </a:extLst>
          </p:cNvPr>
          <p:cNvCxnSpPr>
            <a:cxnSpLocks/>
          </p:cNvCxnSpPr>
          <p:nvPr/>
        </p:nvCxnSpPr>
        <p:spPr>
          <a:xfrm>
            <a:off x="10468800" y="6392598"/>
            <a:ext cx="0" cy="100800"/>
          </a:xfrm>
          <a:prstGeom prst="line">
            <a:avLst/>
          </a:prstGeom>
          <a:noFill/>
          <a:ln w="19050" cap="flat" cmpd="sng" algn="ctr">
            <a:solidFill>
              <a:schemeClr val="bg2"/>
            </a:solidFill>
            <a:prstDash val="solid"/>
            <a:miter lim="800000"/>
          </a:ln>
          <a:effectLst/>
        </p:spPr>
      </p:cxnSp>
      <p:sp>
        <p:nvSpPr>
          <p:cNvPr id="17" name="TextBox 16">
            <a:extLst>
              <a:ext uri="{FF2B5EF4-FFF2-40B4-BE49-F238E27FC236}">
                <a16:creationId xmlns:a16="http://schemas.microsoft.com/office/drawing/2014/main" id="{08395D87-A335-C342-C11C-E2E3C188F846}"/>
              </a:ext>
            </a:extLst>
          </p:cNvPr>
          <p:cNvSpPr txBox="1"/>
          <p:nvPr/>
        </p:nvSpPr>
        <p:spPr>
          <a:xfrm>
            <a:off x="4369752" y="6239482"/>
            <a:ext cx="3255544" cy="253916"/>
          </a:xfrm>
          <a:prstGeom prst="rect">
            <a:avLst/>
          </a:prstGeom>
          <a:noFill/>
        </p:spPr>
        <p:txBody>
          <a:bodyPr wrap="square">
            <a:spAutoFit/>
          </a:bodyPr>
          <a:lstStyle/>
          <a:p>
            <a:pPr algn="ctr"/>
            <a:r>
              <a:rPr lang="en-US" sz="1050" dirty="0"/>
              <a:t>Quelle: DPAM 30.09.2025</a:t>
            </a:r>
          </a:p>
        </p:txBody>
      </p:sp>
      <p:pic>
        <p:nvPicPr>
          <p:cNvPr id="5" name="Picture 4">
            <a:extLst>
              <a:ext uri="{FF2B5EF4-FFF2-40B4-BE49-F238E27FC236}">
                <a16:creationId xmlns:a16="http://schemas.microsoft.com/office/drawing/2014/main" id="{EF891BB6-7AB9-7A2A-BEE5-9F457E1C8023}"/>
              </a:ext>
            </a:extLst>
          </p:cNvPr>
          <p:cNvPicPr>
            <a:picLocks noChangeAspect="1"/>
          </p:cNvPicPr>
          <p:nvPr/>
        </p:nvPicPr>
        <p:blipFill>
          <a:blip r:embed="rId3"/>
          <a:stretch>
            <a:fillRect/>
          </a:stretch>
        </p:blipFill>
        <p:spPr>
          <a:xfrm>
            <a:off x="3055889" y="2677837"/>
            <a:ext cx="2085293" cy="167811"/>
          </a:xfrm>
          <a:prstGeom prst="rect">
            <a:avLst/>
          </a:prstGeom>
        </p:spPr>
      </p:pic>
      <p:pic>
        <p:nvPicPr>
          <p:cNvPr id="11" name="Picture 10">
            <a:extLst>
              <a:ext uri="{FF2B5EF4-FFF2-40B4-BE49-F238E27FC236}">
                <a16:creationId xmlns:a16="http://schemas.microsoft.com/office/drawing/2014/main" id="{4B52A8B2-90F2-4D85-3D15-70BD44FCC70C}"/>
              </a:ext>
            </a:extLst>
          </p:cNvPr>
          <p:cNvPicPr>
            <a:picLocks noChangeAspect="1"/>
          </p:cNvPicPr>
          <p:nvPr/>
        </p:nvPicPr>
        <p:blipFill>
          <a:blip r:embed="rId4"/>
          <a:stretch>
            <a:fillRect/>
          </a:stretch>
        </p:blipFill>
        <p:spPr>
          <a:xfrm>
            <a:off x="6365393" y="2646129"/>
            <a:ext cx="3524565" cy="167811"/>
          </a:xfrm>
          <a:prstGeom prst="rect">
            <a:avLst/>
          </a:prstGeom>
        </p:spPr>
      </p:pic>
      <p:sp>
        <p:nvSpPr>
          <p:cNvPr id="2" name="TextBox 1">
            <a:extLst>
              <a:ext uri="{FF2B5EF4-FFF2-40B4-BE49-F238E27FC236}">
                <a16:creationId xmlns:a16="http://schemas.microsoft.com/office/drawing/2014/main" id="{435D757E-F587-3BE2-75B4-934FE4E0D929}"/>
              </a:ext>
            </a:extLst>
          </p:cNvPr>
          <p:cNvSpPr txBox="1"/>
          <p:nvPr/>
        </p:nvSpPr>
        <p:spPr>
          <a:xfrm>
            <a:off x="3041743" y="2611879"/>
            <a:ext cx="2064482" cy="404123"/>
          </a:xfrm>
          <a:prstGeom prst="rect">
            <a:avLst/>
          </a:prstGeom>
        </p:spPr>
        <p:txBody>
          <a:bodyPr vert="horz" wrap="square" lIns="91440" tIns="45720" rIns="91440" bIns="45720" rtlCol="0">
            <a:noAutofit/>
          </a:bodyPr>
          <a:lstStyle/>
          <a:p>
            <a:pPr algn="l"/>
            <a:r>
              <a:rPr lang="en-US" sz="1100" b="1" dirty="0" err="1"/>
              <a:t>Hinzugefügt</a:t>
            </a:r>
            <a:r>
              <a:rPr lang="en-US" sz="1100" b="1" dirty="0"/>
              <a:t> </a:t>
            </a:r>
            <a:r>
              <a:rPr lang="en-US" sz="1100" b="1" dirty="0" err="1"/>
              <a:t>zum</a:t>
            </a:r>
            <a:r>
              <a:rPr lang="en-US" sz="1100" b="1" dirty="0"/>
              <a:t> Fonds</a:t>
            </a:r>
            <a:endParaRPr lang="de-DE" sz="1100" b="1" dirty="0"/>
          </a:p>
        </p:txBody>
      </p:sp>
      <p:sp>
        <p:nvSpPr>
          <p:cNvPr id="7" name="TextBox 6">
            <a:extLst>
              <a:ext uri="{FF2B5EF4-FFF2-40B4-BE49-F238E27FC236}">
                <a16:creationId xmlns:a16="http://schemas.microsoft.com/office/drawing/2014/main" id="{FED894EC-700E-6578-35ED-25890A2AB223}"/>
              </a:ext>
            </a:extLst>
          </p:cNvPr>
          <p:cNvSpPr txBox="1"/>
          <p:nvPr/>
        </p:nvSpPr>
        <p:spPr>
          <a:xfrm>
            <a:off x="7050820" y="2608401"/>
            <a:ext cx="1799832" cy="360947"/>
          </a:xfrm>
          <a:prstGeom prst="rect">
            <a:avLst/>
          </a:prstGeom>
        </p:spPr>
        <p:txBody>
          <a:bodyPr vert="horz" wrap="square" lIns="91440" tIns="45720" rIns="91440" bIns="45720" rtlCol="0">
            <a:noAutofit/>
          </a:bodyPr>
          <a:lstStyle/>
          <a:p>
            <a:pPr algn="l"/>
            <a:r>
              <a:rPr lang="en-US" sz="1100" b="1" dirty="0" err="1"/>
              <a:t>Entfernt</a:t>
            </a:r>
            <a:r>
              <a:rPr lang="en-US" sz="1100" b="1" dirty="0"/>
              <a:t> </a:t>
            </a:r>
            <a:r>
              <a:rPr lang="en-US" sz="1100" b="1" dirty="0" err="1"/>
              <a:t>aus</a:t>
            </a:r>
            <a:r>
              <a:rPr lang="en-US" sz="1100" b="1" dirty="0"/>
              <a:t> dem Fonds</a:t>
            </a:r>
            <a:endParaRPr lang="de-DE" sz="1100" b="1" dirty="0"/>
          </a:p>
        </p:txBody>
      </p:sp>
    </p:spTree>
    <p:extLst>
      <p:ext uri="{BB962C8B-B14F-4D97-AF65-F5344CB8AC3E}">
        <p14:creationId xmlns:p14="http://schemas.microsoft.com/office/powerpoint/2010/main" val="375059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AC4A79-D543-DA92-864B-EA787A289F1C}"/>
              </a:ext>
            </a:extLst>
          </p:cNvPr>
          <p:cNvPicPr/>
          <p:nvPr/>
        </p:nvPicPr>
        <p:blipFill>
          <a:blip r:embed="rId2"/>
          <a:stretch>
            <a:fillRect/>
          </a:stretch>
        </p:blipFill>
        <p:spPr>
          <a:xfrm>
            <a:off x="245268" y="2157292"/>
            <a:ext cx="11592236" cy="3854450"/>
          </a:xfrm>
          <a:prstGeom prst="rect">
            <a:avLst/>
          </a:prstGeom>
        </p:spPr>
      </p:pic>
      <p:sp>
        <p:nvSpPr>
          <p:cNvPr id="3" name="Title 2">
            <a:extLst>
              <a:ext uri="{FF2B5EF4-FFF2-40B4-BE49-F238E27FC236}">
                <a16:creationId xmlns:a16="http://schemas.microsoft.com/office/drawing/2014/main" id="{67099ADE-3A81-BAB9-3392-8589BE830FA1}"/>
              </a:ext>
            </a:extLst>
          </p:cNvPr>
          <p:cNvSpPr>
            <a:spLocks noGrp="1"/>
          </p:cNvSpPr>
          <p:nvPr>
            <p:ph type="title"/>
          </p:nvPr>
        </p:nvSpPr>
        <p:spPr/>
        <p:txBody>
          <a:bodyPr/>
          <a:lstStyle/>
          <a:p>
            <a:r>
              <a:rPr lang="de-DE" b="1" dirty="0"/>
              <a:t>Aufschlüsselung nach Sektoren</a:t>
            </a:r>
            <a:endParaRPr lang="de-DE" dirty="0"/>
          </a:p>
        </p:txBody>
      </p:sp>
      <p:sp>
        <p:nvSpPr>
          <p:cNvPr id="6" name="Date Placeholder 5">
            <a:extLst>
              <a:ext uri="{FF2B5EF4-FFF2-40B4-BE49-F238E27FC236}">
                <a16:creationId xmlns:a16="http://schemas.microsoft.com/office/drawing/2014/main" id="{C76784B4-447B-BAE1-83D6-D5BA43D848FB}"/>
              </a:ext>
            </a:extLst>
          </p:cNvPr>
          <p:cNvSpPr>
            <a:spLocks noGrp="1"/>
          </p:cNvSpPr>
          <p:nvPr>
            <p:ph type="dt" sz="half" idx="19"/>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7" name="Footer Placeholder 6">
            <a:extLst>
              <a:ext uri="{FF2B5EF4-FFF2-40B4-BE49-F238E27FC236}">
                <a16:creationId xmlns:a16="http://schemas.microsoft.com/office/drawing/2014/main" id="{A54E4CF2-DC20-4476-E52E-6F2A3FFC2B07}"/>
              </a:ext>
            </a:extLst>
          </p:cNvPr>
          <p:cNvSpPr>
            <a:spLocks noGrp="1"/>
          </p:cNvSpPr>
          <p:nvPr>
            <p:ph type="ftr" sz="quarter" idx="20"/>
          </p:nvPr>
        </p:nvSpPr>
        <p:spPr/>
        <p:txBody>
          <a:bodyPr/>
          <a:lstStyle/>
          <a:p>
            <a:pPr algn="r"/>
            <a:r>
              <a:rPr lang="en-GB" dirty="0"/>
              <a:t>Marketing </a:t>
            </a:r>
            <a:r>
              <a:rPr lang="en-GB" dirty="0" err="1"/>
              <a:t>Dokument</a:t>
            </a:r>
            <a:endParaRPr lang="en-GB" dirty="0"/>
          </a:p>
        </p:txBody>
      </p:sp>
      <p:sp>
        <p:nvSpPr>
          <p:cNvPr id="8" name="Slide Number Placeholder 7">
            <a:extLst>
              <a:ext uri="{FF2B5EF4-FFF2-40B4-BE49-F238E27FC236}">
                <a16:creationId xmlns:a16="http://schemas.microsoft.com/office/drawing/2014/main" id="{64A8D43F-32D8-9D03-C2BF-284E3D9F8DA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B0E8F-62D4-6F41-B962-167F75469561}" type="slidenum">
              <a:rPr kumimoji="0" lang="en-GB" sz="900" b="1" i="0" u="none" strike="noStrike" kern="1200" cap="none" spc="0" normalizeH="0" baseline="0" noProof="0" smtClean="0">
                <a:ln>
                  <a:noFill/>
                </a:ln>
                <a:solidFill>
                  <a:srgbClr val="12326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900" b="1" i="0" u="none" strike="noStrike" kern="1200" cap="none" spc="0" normalizeH="0" baseline="0" noProof="0" dirty="0">
              <a:ln>
                <a:noFill/>
              </a:ln>
              <a:solidFill>
                <a:srgbClr val="123269"/>
              </a:solidFill>
              <a:effectLst/>
              <a:uLnTx/>
              <a:uFillTx/>
              <a:latin typeface="Arial"/>
              <a:ea typeface="+mn-ea"/>
              <a:cs typeface="+mn-cs"/>
            </a:endParaRPr>
          </a:p>
        </p:txBody>
      </p:sp>
      <p:sp>
        <p:nvSpPr>
          <p:cNvPr id="5" name="Text Placeholder 3">
            <a:extLst>
              <a:ext uri="{FF2B5EF4-FFF2-40B4-BE49-F238E27FC236}">
                <a16:creationId xmlns:a16="http://schemas.microsoft.com/office/drawing/2014/main" id="{23EE4ED8-6B66-D819-6F66-98980A7AA640}"/>
              </a:ext>
            </a:extLst>
          </p:cNvPr>
          <p:cNvSpPr txBox="1">
            <a:spLocks/>
          </p:cNvSpPr>
          <p:nvPr/>
        </p:nvSpPr>
        <p:spPr>
          <a:xfrm>
            <a:off x="1503463" y="920554"/>
            <a:ext cx="8988122" cy="5022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600" b="0" kern="1200">
                <a:solidFill>
                  <a:schemeClr val="bg2"/>
                </a:solidFill>
                <a:latin typeface="+mn-lt"/>
                <a:ea typeface="Roboto" panose="02000000000000000000" pitchFamily="2" charset="0"/>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80A675"/>
                </a:solidFill>
                <a:effectLst/>
                <a:uLnTx/>
                <a:uFillTx/>
                <a:latin typeface="Arial"/>
                <a:ea typeface="Roboto" panose="02000000000000000000" pitchFamily="2" charset="0"/>
                <a:cs typeface="Arial" panose="020B0604020202020204" pitchFamily="34" charset="0"/>
              </a:rPr>
              <a:t>DPAM B Equities US Dividend Sustainable</a:t>
            </a:r>
          </a:p>
        </p:txBody>
      </p:sp>
      <p:sp>
        <p:nvSpPr>
          <p:cNvPr id="12" name="Rectangle 11">
            <a:extLst>
              <a:ext uri="{FF2B5EF4-FFF2-40B4-BE49-F238E27FC236}">
                <a16:creationId xmlns:a16="http://schemas.microsoft.com/office/drawing/2014/main" id="{8DC1F654-0701-01A2-79CE-E9C35AB734B9}"/>
              </a:ext>
            </a:extLst>
          </p:cNvPr>
          <p:cNvSpPr/>
          <p:nvPr/>
        </p:nvSpPr>
        <p:spPr>
          <a:xfrm>
            <a:off x="2156054" y="1935314"/>
            <a:ext cx="99934" cy="1050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A2AC33-541F-5201-A948-4F012A7A8222}"/>
              </a:ext>
            </a:extLst>
          </p:cNvPr>
          <p:cNvSpPr txBox="1"/>
          <p:nvPr/>
        </p:nvSpPr>
        <p:spPr>
          <a:xfrm>
            <a:off x="2206021" y="1877664"/>
            <a:ext cx="2247900" cy="168456"/>
          </a:xfrm>
          <a:prstGeom prst="rect">
            <a:avLst/>
          </a:prstGeom>
        </p:spPr>
        <p:txBody>
          <a:bodyPr vert="horz" wrap="square" lIns="91440" tIns="45720" rIns="91440" bIns="45720" rtlCol="0">
            <a:noAutofit/>
          </a:bodyPr>
          <a:lstStyle/>
          <a:p>
            <a:pPr algn="l"/>
            <a:r>
              <a:rPr lang="en-US" sz="800" dirty="0">
                <a:cs typeface="Calibri" panose="020F0502020204030204" pitchFamily="34" charset="0"/>
              </a:rPr>
              <a:t>DPAM B Equities US Dividend Sustainable</a:t>
            </a:r>
          </a:p>
        </p:txBody>
      </p:sp>
      <p:sp>
        <p:nvSpPr>
          <p:cNvPr id="15" name="TextBox 14">
            <a:extLst>
              <a:ext uri="{FF2B5EF4-FFF2-40B4-BE49-F238E27FC236}">
                <a16:creationId xmlns:a16="http://schemas.microsoft.com/office/drawing/2014/main" id="{61B016D5-4041-5A2F-6322-39009EC081F2}"/>
              </a:ext>
            </a:extLst>
          </p:cNvPr>
          <p:cNvSpPr txBox="1"/>
          <p:nvPr/>
        </p:nvSpPr>
        <p:spPr>
          <a:xfrm>
            <a:off x="4569494" y="1877664"/>
            <a:ext cx="2247900" cy="168456"/>
          </a:xfrm>
          <a:prstGeom prst="rect">
            <a:avLst/>
          </a:prstGeom>
        </p:spPr>
        <p:txBody>
          <a:bodyPr vert="horz" wrap="square" lIns="91440" tIns="45720" rIns="91440" bIns="45720" rtlCol="0">
            <a:noAutofit/>
          </a:bodyPr>
          <a:lstStyle/>
          <a:p>
            <a:r>
              <a:rPr lang="en-US" sz="800" dirty="0">
                <a:cs typeface="Calibri" panose="020F0502020204030204" pitchFamily="34" charset="0"/>
              </a:rPr>
              <a:t>Benchmark</a:t>
            </a:r>
          </a:p>
          <a:p>
            <a:endParaRPr lang="en-US" sz="800" dirty="0">
              <a:cs typeface="Calibri" panose="020F0502020204030204" pitchFamily="34" charset="0"/>
            </a:endParaRPr>
          </a:p>
        </p:txBody>
      </p:sp>
      <p:sp>
        <p:nvSpPr>
          <p:cNvPr id="16" name="Rectangle 15">
            <a:extLst>
              <a:ext uri="{FF2B5EF4-FFF2-40B4-BE49-F238E27FC236}">
                <a16:creationId xmlns:a16="http://schemas.microsoft.com/office/drawing/2014/main" id="{DF2CE9A8-372E-BF6F-6D71-B3ADCCF6384B}"/>
              </a:ext>
            </a:extLst>
          </p:cNvPr>
          <p:cNvSpPr/>
          <p:nvPr/>
        </p:nvSpPr>
        <p:spPr>
          <a:xfrm>
            <a:off x="4511078" y="1935314"/>
            <a:ext cx="99934" cy="105090"/>
          </a:xfrm>
          <a:prstGeom prst="rect">
            <a:avLst/>
          </a:prstGeom>
          <a:solidFill>
            <a:srgbClr val="5A8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4C9A884-8261-0EB1-514A-3EB08C74CAE8}"/>
              </a:ext>
            </a:extLst>
          </p:cNvPr>
          <p:cNvSpPr txBox="1"/>
          <p:nvPr/>
        </p:nvSpPr>
        <p:spPr>
          <a:xfrm>
            <a:off x="4511078" y="6319604"/>
            <a:ext cx="3255544" cy="253916"/>
          </a:xfrm>
          <a:prstGeom prst="rect">
            <a:avLst/>
          </a:prstGeom>
          <a:noFill/>
        </p:spPr>
        <p:txBody>
          <a:bodyPr wrap="square">
            <a:spAutoFit/>
          </a:bodyPr>
          <a:lstStyle/>
          <a:p>
            <a:pPr algn="ctr"/>
            <a:r>
              <a:rPr lang="en-US" sz="1050" dirty="0"/>
              <a:t>Quelle: DPAM 30.09.2025</a:t>
            </a:r>
          </a:p>
        </p:txBody>
      </p:sp>
      <p:sp>
        <p:nvSpPr>
          <p:cNvPr id="2" name="TextBox 1">
            <a:extLst>
              <a:ext uri="{FF2B5EF4-FFF2-40B4-BE49-F238E27FC236}">
                <a16:creationId xmlns:a16="http://schemas.microsoft.com/office/drawing/2014/main" id="{DD1C7B94-44B2-97E8-0D97-76B09D96EA7C}"/>
              </a:ext>
            </a:extLst>
          </p:cNvPr>
          <p:cNvSpPr txBox="1"/>
          <p:nvPr/>
        </p:nvSpPr>
        <p:spPr>
          <a:xfrm>
            <a:off x="2123395" y="5926480"/>
            <a:ext cx="9306605" cy="365125"/>
          </a:xfrm>
          <a:prstGeom prst="rect">
            <a:avLst/>
          </a:prstGeom>
          <a:noFill/>
        </p:spPr>
        <p:txBody>
          <a:bodyPr vert="horz" wrap="square" lIns="91440" tIns="45720" rIns="0" bIns="45720" rtlCol="0">
            <a:noAutofit/>
          </a:bodyPr>
          <a:lstStyle/>
          <a:p>
            <a:pPr algn="ctr"/>
            <a:r>
              <a:rPr lang="en-US" sz="1000" b="1" dirty="0"/>
              <a:t>Portfolio </a:t>
            </a:r>
            <a:r>
              <a:rPr lang="en-US" sz="1000" b="1" dirty="0" err="1"/>
              <a:t>Gewichtung</a:t>
            </a:r>
            <a:r>
              <a:rPr lang="en-US" sz="1000" b="1" dirty="0"/>
              <a:t> (%)</a:t>
            </a:r>
          </a:p>
        </p:txBody>
      </p:sp>
    </p:spTree>
    <p:extLst>
      <p:ext uri="{BB962C8B-B14F-4D97-AF65-F5344CB8AC3E}">
        <p14:creationId xmlns:p14="http://schemas.microsoft.com/office/powerpoint/2010/main" val="190628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099ADE-3A81-BAB9-3392-8589BE830FA1}"/>
              </a:ext>
            </a:extLst>
          </p:cNvPr>
          <p:cNvSpPr>
            <a:spLocks noGrp="1"/>
          </p:cNvSpPr>
          <p:nvPr>
            <p:ph type="title"/>
          </p:nvPr>
        </p:nvSpPr>
        <p:spPr/>
        <p:txBody>
          <a:bodyPr/>
          <a:lstStyle/>
          <a:p>
            <a:r>
              <a:rPr lang="de-DE" b="1" dirty="0"/>
              <a:t>Aufschlüsselung der Marktkapitalisierung</a:t>
            </a:r>
            <a:endParaRPr lang="de-DE" dirty="0"/>
          </a:p>
        </p:txBody>
      </p:sp>
      <p:sp>
        <p:nvSpPr>
          <p:cNvPr id="6" name="Date Placeholder 5">
            <a:extLst>
              <a:ext uri="{FF2B5EF4-FFF2-40B4-BE49-F238E27FC236}">
                <a16:creationId xmlns:a16="http://schemas.microsoft.com/office/drawing/2014/main" id="{C76784B4-447B-BAE1-83D6-D5BA43D848FB}"/>
              </a:ext>
            </a:extLst>
          </p:cNvPr>
          <p:cNvSpPr>
            <a:spLocks noGrp="1"/>
          </p:cNvSpPr>
          <p:nvPr>
            <p:ph type="dt" sz="half" idx="19"/>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7" name="Footer Placeholder 6">
            <a:extLst>
              <a:ext uri="{FF2B5EF4-FFF2-40B4-BE49-F238E27FC236}">
                <a16:creationId xmlns:a16="http://schemas.microsoft.com/office/drawing/2014/main" id="{A54E4CF2-DC20-4476-E52E-6F2A3FFC2B07}"/>
              </a:ext>
            </a:extLst>
          </p:cNvPr>
          <p:cNvSpPr>
            <a:spLocks noGrp="1"/>
          </p:cNvSpPr>
          <p:nvPr>
            <p:ph type="ftr" sz="quarter" idx="20"/>
          </p:nvPr>
        </p:nvSpPr>
        <p:spPr/>
        <p:txBody>
          <a:bodyPr/>
          <a:lstStyle/>
          <a:p>
            <a:pPr algn="r"/>
            <a:r>
              <a:rPr lang="en-GB" dirty="0"/>
              <a:t>Marketing </a:t>
            </a:r>
            <a:r>
              <a:rPr lang="en-GB" dirty="0" err="1"/>
              <a:t>Dokument</a:t>
            </a:r>
            <a:endParaRPr lang="en-GB" dirty="0"/>
          </a:p>
        </p:txBody>
      </p:sp>
      <p:sp>
        <p:nvSpPr>
          <p:cNvPr id="8" name="Slide Number Placeholder 7">
            <a:extLst>
              <a:ext uri="{FF2B5EF4-FFF2-40B4-BE49-F238E27FC236}">
                <a16:creationId xmlns:a16="http://schemas.microsoft.com/office/drawing/2014/main" id="{64A8D43F-32D8-9D03-C2BF-284E3D9F8DA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B0E8F-62D4-6F41-B962-167F75469561}" type="slidenum">
              <a:rPr kumimoji="0" lang="en-GB" sz="900" b="1" i="0" u="none" strike="noStrike" kern="1200" cap="none" spc="0" normalizeH="0" baseline="0" noProof="0" smtClean="0">
                <a:ln>
                  <a:noFill/>
                </a:ln>
                <a:solidFill>
                  <a:srgbClr val="12326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900" b="1" i="0" u="none" strike="noStrike" kern="1200" cap="none" spc="0" normalizeH="0" baseline="0" noProof="0" dirty="0">
              <a:ln>
                <a:noFill/>
              </a:ln>
              <a:solidFill>
                <a:srgbClr val="123269"/>
              </a:solidFill>
              <a:effectLst/>
              <a:uLnTx/>
              <a:uFillTx/>
              <a:latin typeface="Arial"/>
              <a:ea typeface="+mn-ea"/>
              <a:cs typeface="+mn-cs"/>
            </a:endParaRPr>
          </a:p>
        </p:txBody>
      </p:sp>
      <p:sp>
        <p:nvSpPr>
          <p:cNvPr id="5" name="Text Placeholder 3">
            <a:extLst>
              <a:ext uri="{FF2B5EF4-FFF2-40B4-BE49-F238E27FC236}">
                <a16:creationId xmlns:a16="http://schemas.microsoft.com/office/drawing/2014/main" id="{23EE4ED8-6B66-D819-6F66-98980A7AA640}"/>
              </a:ext>
            </a:extLst>
          </p:cNvPr>
          <p:cNvSpPr txBox="1">
            <a:spLocks/>
          </p:cNvSpPr>
          <p:nvPr/>
        </p:nvSpPr>
        <p:spPr>
          <a:xfrm>
            <a:off x="1503463" y="920554"/>
            <a:ext cx="8988122" cy="5022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600" b="0" kern="1200">
                <a:solidFill>
                  <a:schemeClr val="bg2"/>
                </a:solidFill>
                <a:latin typeface="+mn-lt"/>
                <a:ea typeface="Roboto" panose="02000000000000000000" pitchFamily="2" charset="0"/>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80A675"/>
                </a:solidFill>
                <a:effectLst/>
                <a:uLnTx/>
                <a:uFillTx/>
                <a:latin typeface="Arial"/>
                <a:ea typeface="Roboto" panose="02000000000000000000" pitchFamily="2" charset="0"/>
                <a:cs typeface="Arial" panose="020B0604020202020204" pitchFamily="34" charset="0"/>
              </a:rPr>
              <a:t>DPAM B Equities US Dividend Sustainable</a:t>
            </a:r>
          </a:p>
        </p:txBody>
      </p:sp>
      <p:sp>
        <p:nvSpPr>
          <p:cNvPr id="12" name="Rectangle 11">
            <a:extLst>
              <a:ext uri="{FF2B5EF4-FFF2-40B4-BE49-F238E27FC236}">
                <a16:creationId xmlns:a16="http://schemas.microsoft.com/office/drawing/2014/main" id="{E89254B5-BCE0-2968-8B9B-5E2D49ACDAB6}"/>
              </a:ext>
            </a:extLst>
          </p:cNvPr>
          <p:cNvSpPr/>
          <p:nvPr/>
        </p:nvSpPr>
        <p:spPr>
          <a:xfrm>
            <a:off x="2156054" y="1935314"/>
            <a:ext cx="99934" cy="1050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85A139-8EAE-CB5C-C391-2593AABE54C3}"/>
              </a:ext>
            </a:extLst>
          </p:cNvPr>
          <p:cNvSpPr txBox="1"/>
          <p:nvPr/>
        </p:nvSpPr>
        <p:spPr>
          <a:xfrm>
            <a:off x="2206021" y="1877664"/>
            <a:ext cx="2247900" cy="168456"/>
          </a:xfrm>
          <a:prstGeom prst="rect">
            <a:avLst/>
          </a:prstGeom>
        </p:spPr>
        <p:txBody>
          <a:bodyPr vert="horz" wrap="square" lIns="91440" tIns="45720" rIns="91440" bIns="45720" rtlCol="0">
            <a:noAutofit/>
          </a:bodyPr>
          <a:lstStyle/>
          <a:p>
            <a:pPr algn="l"/>
            <a:r>
              <a:rPr lang="en-US" sz="800" dirty="0">
                <a:cs typeface="Calibri" panose="020F0502020204030204" pitchFamily="34" charset="0"/>
              </a:rPr>
              <a:t>DPAM B Equities US Dividend Sustainable</a:t>
            </a:r>
          </a:p>
        </p:txBody>
      </p:sp>
      <p:sp>
        <p:nvSpPr>
          <p:cNvPr id="14" name="TextBox 13">
            <a:extLst>
              <a:ext uri="{FF2B5EF4-FFF2-40B4-BE49-F238E27FC236}">
                <a16:creationId xmlns:a16="http://schemas.microsoft.com/office/drawing/2014/main" id="{73A6DD90-CB07-574F-F55E-393F96D4E795}"/>
              </a:ext>
            </a:extLst>
          </p:cNvPr>
          <p:cNvSpPr txBox="1"/>
          <p:nvPr/>
        </p:nvSpPr>
        <p:spPr>
          <a:xfrm>
            <a:off x="4569494" y="1877664"/>
            <a:ext cx="2247900" cy="168456"/>
          </a:xfrm>
          <a:prstGeom prst="rect">
            <a:avLst/>
          </a:prstGeom>
        </p:spPr>
        <p:txBody>
          <a:bodyPr vert="horz" wrap="square" lIns="91440" tIns="45720" rIns="91440" bIns="45720" rtlCol="0">
            <a:noAutofit/>
          </a:bodyPr>
          <a:lstStyle/>
          <a:p>
            <a:r>
              <a:rPr lang="en-US" sz="800" dirty="0">
                <a:cs typeface="Calibri" panose="020F0502020204030204" pitchFamily="34" charset="0"/>
              </a:rPr>
              <a:t>Benchmark</a:t>
            </a:r>
          </a:p>
          <a:p>
            <a:endParaRPr lang="en-US" sz="800" dirty="0">
              <a:cs typeface="Calibri" panose="020F0502020204030204" pitchFamily="34" charset="0"/>
            </a:endParaRPr>
          </a:p>
        </p:txBody>
      </p:sp>
      <p:sp>
        <p:nvSpPr>
          <p:cNvPr id="15" name="Rectangle 14">
            <a:extLst>
              <a:ext uri="{FF2B5EF4-FFF2-40B4-BE49-F238E27FC236}">
                <a16:creationId xmlns:a16="http://schemas.microsoft.com/office/drawing/2014/main" id="{504A5867-1933-9483-6496-8DB3E3D81E81}"/>
              </a:ext>
            </a:extLst>
          </p:cNvPr>
          <p:cNvSpPr/>
          <p:nvPr/>
        </p:nvSpPr>
        <p:spPr>
          <a:xfrm>
            <a:off x="4511078" y="1935314"/>
            <a:ext cx="99934" cy="105090"/>
          </a:xfrm>
          <a:prstGeom prst="rect">
            <a:avLst/>
          </a:prstGeom>
          <a:solidFill>
            <a:srgbClr val="5A8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BC387E-3144-6E5A-F5CD-30EE3A6A6526}"/>
              </a:ext>
            </a:extLst>
          </p:cNvPr>
          <p:cNvSpPr txBox="1"/>
          <p:nvPr/>
        </p:nvSpPr>
        <p:spPr>
          <a:xfrm>
            <a:off x="4369752" y="6306523"/>
            <a:ext cx="3255544" cy="253916"/>
          </a:xfrm>
          <a:prstGeom prst="rect">
            <a:avLst/>
          </a:prstGeom>
          <a:noFill/>
        </p:spPr>
        <p:txBody>
          <a:bodyPr wrap="square">
            <a:spAutoFit/>
          </a:bodyPr>
          <a:lstStyle/>
          <a:p>
            <a:pPr algn="ctr"/>
            <a:r>
              <a:rPr lang="en-US" sz="1050" dirty="0"/>
              <a:t>Quelle: DPAM 30.09.2025</a:t>
            </a:r>
          </a:p>
        </p:txBody>
      </p:sp>
      <p:sp>
        <p:nvSpPr>
          <p:cNvPr id="2" name="TextBox 1">
            <a:extLst>
              <a:ext uri="{FF2B5EF4-FFF2-40B4-BE49-F238E27FC236}">
                <a16:creationId xmlns:a16="http://schemas.microsoft.com/office/drawing/2014/main" id="{D315BD87-62FC-38FD-16C3-5D9EF16F4146}"/>
              </a:ext>
            </a:extLst>
          </p:cNvPr>
          <p:cNvSpPr txBox="1"/>
          <p:nvPr/>
        </p:nvSpPr>
        <p:spPr>
          <a:xfrm>
            <a:off x="2123395" y="5926480"/>
            <a:ext cx="9306605" cy="365125"/>
          </a:xfrm>
          <a:prstGeom prst="rect">
            <a:avLst/>
          </a:prstGeom>
          <a:noFill/>
        </p:spPr>
        <p:txBody>
          <a:bodyPr vert="horz" wrap="square" lIns="91440" tIns="45720" rIns="0" bIns="45720" rtlCol="0">
            <a:noAutofit/>
          </a:bodyPr>
          <a:lstStyle/>
          <a:p>
            <a:pPr algn="ctr"/>
            <a:r>
              <a:rPr lang="en-US" sz="1000" b="1" dirty="0"/>
              <a:t>Portfolio </a:t>
            </a:r>
            <a:r>
              <a:rPr lang="en-US" sz="1000" b="1" dirty="0" err="1"/>
              <a:t>Gewichtung</a:t>
            </a:r>
            <a:r>
              <a:rPr lang="en-US" sz="1000" b="1" dirty="0"/>
              <a:t> (%)</a:t>
            </a:r>
          </a:p>
        </p:txBody>
      </p:sp>
      <p:pic>
        <p:nvPicPr>
          <p:cNvPr id="9" name="Picture 8">
            <a:extLst>
              <a:ext uri="{FF2B5EF4-FFF2-40B4-BE49-F238E27FC236}">
                <a16:creationId xmlns:a16="http://schemas.microsoft.com/office/drawing/2014/main" id="{B6CB1B2D-8B5F-F2EE-018A-2046A6D9EBD6}"/>
              </a:ext>
            </a:extLst>
          </p:cNvPr>
          <p:cNvPicPr/>
          <p:nvPr/>
        </p:nvPicPr>
        <p:blipFill>
          <a:blip r:embed="rId2"/>
          <a:stretch>
            <a:fillRect/>
          </a:stretch>
        </p:blipFill>
        <p:spPr>
          <a:xfrm>
            <a:off x="311150" y="2308225"/>
            <a:ext cx="11379200" cy="3556000"/>
          </a:xfrm>
          <a:prstGeom prst="rect">
            <a:avLst/>
          </a:prstGeom>
        </p:spPr>
      </p:pic>
    </p:spTree>
    <p:extLst>
      <p:ext uri="{BB962C8B-B14F-4D97-AF65-F5344CB8AC3E}">
        <p14:creationId xmlns:p14="http://schemas.microsoft.com/office/powerpoint/2010/main" val="128337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C0FD469-A1F0-7C70-705C-5D93366210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4246830" y="-1087170"/>
            <a:ext cx="3698340" cy="12192000"/>
          </a:xfrm>
          <a:prstGeom prst="rect">
            <a:avLst/>
          </a:prstGeom>
        </p:spPr>
      </p:pic>
      <p:sp>
        <p:nvSpPr>
          <p:cNvPr id="11" name="Rectangle 10">
            <a:extLst>
              <a:ext uri="{FF2B5EF4-FFF2-40B4-BE49-F238E27FC236}">
                <a16:creationId xmlns:a16="http://schemas.microsoft.com/office/drawing/2014/main" id="{A5E02420-542D-52FA-CE9B-AABA4CB68FC4}"/>
              </a:ext>
            </a:extLst>
          </p:cNvPr>
          <p:cNvSpPr/>
          <p:nvPr/>
        </p:nvSpPr>
        <p:spPr>
          <a:xfrm>
            <a:off x="-2" y="3159657"/>
            <a:ext cx="12192002" cy="3698340"/>
          </a:xfrm>
          <a:prstGeom prst="rect">
            <a:avLst/>
          </a:prstGeom>
          <a:solidFill>
            <a:srgbClr val="171717">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8FD61D-D543-F664-3152-5CAC4B387F25}"/>
              </a:ext>
            </a:extLst>
          </p:cNvPr>
          <p:cNvSpPr/>
          <p:nvPr/>
        </p:nvSpPr>
        <p:spPr>
          <a:xfrm rot="5400000">
            <a:off x="4516172" y="-4516169"/>
            <a:ext cx="3159656"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787878"/>
              </a:solidFill>
              <a:effectLst/>
              <a:uLnTx/>
              <a:uFillTx/>
              <a:latin typeface="Calibri"/>
              <a:ea typeface="+mn-ea"/>
              <a:cs typeface="+mn-cs"/>
            </a:endParaRPr>
          </a:p>
        </p:txBody>
      </p:sp>
      <p:sp>
        <p:nvSpPr>
          <p:cNvPr id="13" name="Subtitle 2">
            <a:extLst>
              <a:ext uri="{FF2B5EF4-FFF2-40B4-BE49-F238E27FC236}">
                <a16:creationId xmlns:a16="http://schemas.microsoft.com/office/drawing/2014/main" id="{2855A515-0F31-E444-8EC0-731E627B8B3F}"/>
              </a:ext>
            </a:extLst>
          </p:cNvPr>
          <p:cNvSpPr txBox="1">
            <a:spLocks/>
          </p:cNvSpPr>
          <p:nvPr/>
        </p:nvSpPr>
        <p:spPr>
          <a:xfrm>
            <a:off x="1569684" y="2075041"/>
            <a:ext cx="2378086" cy="44243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000" b="1" i="0" u="none" strike="noStrike" kern="1200" cap="none" spc="0" normalizeH="0" baseline="0" noProof="0" dirty="0">
                <a:ln>
                  <a:noFill/>
                </a:ln>
                <a:solidFill>
                  <a:schemeClr val="bg1"/>
                </a:solidFill>
                <a:effectLst/>
                <a:uLnTx/>
                <a:uFillTx/>
                <a:latin typeface="+mn-lt"/>
                <a:ea typeface="+mn-ea"/>
                <a:cs typeface="+mn-cs"/>
              </a:rPr>
              <a:t>A</a:t>
            </a:r>
            <a:r>
              <a:rPr kumimoji="0" lang="en-DE" sz="2000" b="1" i="0" u="none" strike="noStrike" kern="1200" cap="none" spc="0" normalizeH="0" baseline="0" noProof="0" dirty="0" err="1">
                <a:ln>
                  <a:noFill/>
                </a:ln>
                <a:solidFill>
                  <a:schemeClr val="bg1"/>
                </a:solidFill>
                <a:effectLst/>
                <a:uLnTx/>
                <a:uFillTx/>
                <a:latin typeface="+mn-lt"/>
                <a:ea typeface="+mn-ea"/>
                <a:cs typeface="+mn-cs"/>
              </a:rPr>
              <a:t>ktiver</a:t>
            </a:r>
            <a:r>
              <a:rPr kumimoji="0" lang="en-DE" sz="2000" b="1" i="0" u="none" strike="noStrike" kern="1200" cap="none" spc="0" normalizeH="0" baseline="0" noProof="0" dirty="0">
                <a:ln>
                  <a:noFill/>
                </a:ln>
                <a:solidFill>
                  <a:schemeClr val="bg1"/>
                </a:solidFill>
                <a:effectLst/>
                <a:uLnTx/>
                <a:uFillTx/>
                <a:latin typeface="+mn-lt"/>
                <a:ea typeface="+mn-ea"/>
                <a:cs typeface="+mn-cs"/>
              </a:rPr>
              <a:t> </a:t>
            </a:r>
            <a:r>
              <a:rPr kumimoji="0" lang="de-DE" sz="2000" b="1" i="0" u="none" strike="noStrike" kern="1200" cap="none" spc="0" normalizeH="0" baseline="0" noProof="0" dirty="0">
                <a:ln>
                  <a:noFill/>
                </a:ln>
                <a:solidFill>
                  <a:schemeClr val="bg1"/>
                </a:solidFill>
                <a:effectLst/>
                <a:uLnTx/>
                <a:uFillTx/>
                <a:latin typeface="+mn-lt"/>
                <a:ea typeface="+mn-ea"/>
                <a:cs typeface="+mn-cs"/>
              </a:rPr>
              <a:t> </a:t>
            </a:r>
            <a:br>
              <a:rPr kumimoji="0" lang="de-DE" sz="2000" b="1" i="0" u="none" strike="noStrike" kern="1200" cap="none" spc="0" normalizeH="0" baseline="0" noProof="0" dirty="0">
                <a:ln>
                  <a:noFill/>
                </a:ln>
                <a:solidFill>
                  <a:schemeClr val="bg1"/>
                </a:solidFill>
                <a:effectLst/>
                <a:uLnTx/>
                <a:uFillTx/>
                <a:latin typeface="+mn-lt"/>
                <a:ea typeface="+mn-ea"/>
                <a:cs typeface="+mn-cs"/>
              </a:rPr>
            </a:br>
            <a:r>
              <a:rPr kumimoji="0" lang="de-DE" sz="2000" b="1" i="0" u="none" strike="noStrike" kern="1200" cap="none" spc="0" normalizeH="0" baseline="0" noProof="0" dirty="0">
                <a:ln>
                  <a:noFill/>
                </a:ln>
                <a:solidFill>
                  <a:schemeClr val="bg1"/>
                </a:solidFill>
                <a:effectLst/>
                <a:uLnTx/>
                <a:uFillTx/>
                <a:latin typeface="+mn-lt"/>
                <a:ea typeface="+mn-ea"/>
                <a:cs typeface="+mn-cs"/>
              </a:rPr>
              <a:t>Asset Manager </a:t>
            </a:r>
          </a:p>
        </p:txBody>
      </p:sp>
      <p:sp>
        <p:nvSpPr>
          <p:cNvPr id="14" name="Subtitle 2">
            <a:extLst>
              <a:ext uri="{FF2B5EF4-FFF2-40B4-BE49-F238E27FC236}">
                <a16:creationId xmlns:a16="http://schemas.microsoft.com/office/drawing/2014/main" id="{A899D34C-3145-1149-BC29-C9050FBEBFA9}"/>
              </a:ext>
            </a:extLst>
          </p:cNvPr>
          <p:cNvSpPr txBox="1">
            <a:spLocks/>
          </p:cNvSpPr>
          <p:nvPr/>
        </p:nvSpPr>
        <p:spPr>
          <a:xfrm>
            <a:off x="4858046" y="2075041"/>
            <a:ext cx="1818399" cy="44243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DE" sz="2000" b="1" i="0" u="none" strike="noStrike" kern="1200" cap="none" spc="0" normalizeH="0" baseline="0" noProof="0" dirty="0">
                <a:ln>
                  <a:noFill/>
                </a:ln>
                <a:solidFill>
                  <a:schemeClr val="bg1"/>
                </a:solidFill>
                <a:effectLst/>
                <a:uLnTx/>
                <a:uFillTx/>
                <a:latin typeface="+mn-lt"/>
                <a:ea typeface="+mn-ea"/>
                <a:cs typeface="+mn-cs"/>
              </a:rPr>
              <a:t>Nachhaltiger </a:t>
            </a:r>
            <a:r>
              <a:rPr kumimoji="0" lang="de-DE" sz="2000" b="1" i="0" u="none" strike="noStrike" kern="1200" cap="none" spc="0" normalizeH="0" baseline="0" noProof="0" dirty="0">
                <a:ln>
                  <a:noFill/>
                </a:ln>
                <a:solidFill>
                  <a:schemeClr val="bg1"/>
                </a:solidFill>
                <a:effectLst/>
                <a:uLnTx/>
                <a:uFillTx/>
                <a:latin typeface="+mn-lt"/>
                <a:ea typeface="+mn-ea"/>
                <a:cs typeface="+mn-cs"/>
              </a:rPr>
              <a:t>Akteur</a:t>
            </a:r>
          </a:p>
        </p:txBody>
      </p:sp>
      <p:sp>
        <p:nvSpPr>
          <p:cNvPr id="15" name="Subtitle 2">
            <a:extLst>
              <a:ext uri="{FF2B5EF4-FFF2-40B4-BE49-F238E27FC236}">
                <a16:creationId xmlns:a16="http://schemas.microsoft.com/office/drawing/2014/main" id="{F5497CE7-CE84-A781-2E3C-E0D13286345E}"/>
              </a:ext>
            </a:extLst>
          </p:cNvPr>
          <p:cNvSpPr txBox="1">
            <a:spLocks/>
          </p:cNvSpPr>
          <p:nvPr/>
        </p:nvSpPr>
        <p:spPr>
          <a:xfrm>
            <a:off x="8243600" y="2075041"/>
            <a:ext cx="2378086" cy="44243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000" b="1" i="0" u="none" strike="noStrike" kern="1200" cap="none" spc="0" normalizeH="0" baseline="0" noProof="0" dirty="0">
                <a:ln>
                  <a:noFill/>
                </a:ln>
                <a:solidFill>
                  <a:schemeClr val="bg1"/>
                </a:solidFill>
                <a:effectLst/>
                <a:uLnTx/>
                <a:uFillTx/>
                <a:latin typeface="+mn-lt"/>
                <a:ea typeface="+mn-ea"/>
                <a:cs typeface="+mn-cs"/>
              </a:rPr>
              <a:t>Research</a:t>
            </a:r>
            <a:r>
              <a:rPr kumimoji="0" lang="en-DE" sz="2000" b="1" i="0" u="none" strike="noStrike" kern="1200" cap="none" spc="0" normalizeH="0" baseline="0" noProof="0" dirty="0">
                <a:ln>
                  <a:noFill/>
                </a:ln>
                <a:solidFill>
                  <a:schemeClr val="bg1"/>
                </a:solidFill>
                <a:effectLst/>
                <a:uLnTx/>
                <a:uFillTx/>
                <a:latin typeface="+mn-lt"/>
                <a:ea typeface="+mn-ea"/>
                <a:cs typeface="+mn-cs"/>
              </a:rPr>
              <a:t>-</a:t>
            </a:r>
            <a:r>
              <a:rPr kumimoji="0" lang="en-DE" sz="2000" b="1" i="0" u="none" strike="noStrike" kern="1200" cap="none" spc="0" normalizeH="0" baseline="0" noProof="0" dirty="0" err="1">
                <a:ln>
                  <a:noFill/>
                </a:ln>
                <a:solidFill>
                  <a:schemeClr val="bg1"/>
                </a:solidFill>
                <a:effectLst/>
                <a:uLnTx/>
                <a:uFillTx/>
                <a:latin typeface="+mn-lt"/>
                <a:ea typeface="+mn-ea"/>
                <a:cs typeface="+mn-cs"/>
              </a:rPr>
              <a:t>orientiert</a:t>
            </a:r>
            <a:endParaRPr kumimoji="0" lang="de-DE"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16" name="Title 10">
            <a:extLst>
              <a:ext uri="{FF2B5EF4-FFF2-40B4-BE49-F238E27FC236}">
                <a16:creationId xmlns:a16="http://schemas.microsoft.com/office/drawing/2014/main" id="{CBC0FBF9-33BE-2958-948A-AB32E8ED80C7}"/>
              </a:ext>
            </a:extLst>
          </p:cNvPr>
          <p:cNvSpPr txBox="1">
            <a:spLocks/>
          </p:cNvSpPr>
          <p:nvPr/>
        </p:nvSpPr>
        <p:spPr>
          <a:xfrm>
            <a:off x="1503946" y="261028"/>
            <a:ext cx="8987591" cy="6046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tabLst>
                <a:tab pos="1250950" algn="l"/>
              </a:tabLst>
              <a:defRPr sz="3000" b="1" kern="1200" spc="0" baseline="0">
                <a:solidFill>
                  <a:schemeClr val="tx1"/>
                </a:solidFill>
                <a:latin typeface="+mj-lt"/>
                <a:ea typeface="+mj-ea"/>
                <a:cs typeface="+mj-cs"/>
              </a:defRPr>
            </a:lvl1pPr>
          </a:lstStyle>
          <a:p>
            <a:r>
              <a:rPr lang="en-US" sz="4000" dirty="0">
                <a:solidFill>
                  <a:schemeClr val="bg1"/>
                </a:solidFill>
              </a:rPr>
              <a:t>DPAM</a:t>
            </a:r>
          </a:p>
        </p:txBody>
      </p:sp>
      <p:pic>
        <p:nvPicPr>
          <p:cNvPr id="17" name="Picture 16">
            <a:extLst>
              <a:ext uri="{FF2B5EF4-FFF2-40B4-BE49-F238E27FC236}">
                <a16:creationId xmlns:a16="http://schemas.microsoft.com/office/drawing/2014/main" id="{118C4D48-9091-8DA2-8B7E-AEAC444242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76280" y="1220346"/>
            <a:ext cx="666831" cy="666831"/>
          </a:xfrm>
          <a:prstGeom prst="rect">
            <a:avLst/>
          </a:prstGeom>
        </p:spPr>
      </p:pic>
      <p:pic>
        <p:nvPicPr>
          <p:cNvPr id="18" name="Picture 17">
            <a:extLst>
              <a:ext uri="{FF2B5EF4-FFF2-40B4-BE49-F238E27FC236}">
                <a16:creationId xmlns:a16="http://schemas.microsoft.com/office/drawing/2014/main" id="{B47B9867-770D-C27B-7888-86D5AF4B65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43600" y="1220346"/>
            <a:ext cx="666831" cy="666831"/>
          </a:xfrm>
          <a:prstGeom prst="rect">
            <a:avLst/>
          </a:prstGeom>
        </p:spPr>
      </p:pic>
      <p:pic>
        <p:nvPicPr>
          <p:cNvPr id="19" name="Picture 18">
            <a:extLst>
              <a:ext uri="{FF2B5EF4-FFF2-40B4-BE49-F238E27FC236}">
                <a16:creationId xmlns:a16="http://schemas.microsoft.com/office/drawing/2014/main" id="{08EBCBE4-FDE4-878D-97FC-163C3CAE21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14674" y="1255512"/>
            <a:ext cx="589551" cy="589551"/>
          </a:xfrm>
          <a:prstGeom prst="rect">
            <a:avLst/>
          </a:prstGeom>
        </p:spPr>
      </p:pic>
      <p:sp>
        <p:nvSpPr>
          <p:cNvPr id="20" name="Subtitle 2">
            <a:extLst>
              <a:ext uri="{FF2B5EF4-FFF2-40B4-BE49-F238E27FC236}">
                <a16:creationId xmlns:a16="http://schemas.microsoft.com/office/drawing/2014/main" id="{265019EB-BC83-6D6D-EA62-5FC6FEC20F71}"/>
              </a:ext>
            </a:extLst>
          </p:cNvPr>
          <p:cNvSpPr txBox="1">
            <a:spLocks/>
          </p:cNvSpPr>
          <p:nvPr/>
        </p:nvSpPr>
        <p:spPr>
          <a:xfrm>
            <a:off x="1614674" y="4024339"/>
            <a:ext cx="2462567" cy="787142"/>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e-DE" sz="1050" b="0" i="0" u="none" strike="noStrike" kern="1200" cap="none" spc="0" normalizeH="0" baseline="0" noProof="0" dirty="0">
                <a:ln>
                  <a:noFill/>
                </a:ln>
                <a:solidFill>
                  <a:schemeClr val="bg1"/>
                </a:solidFill>
                <a:effectLst/>
                <a:uLnTx/>
                <a:uFillTx/>
                <a:latin typeface="+mn-lt"/>
                <a:ea typeface="+mn-ea"/>
                <a:cs typeface="+mn-cs"/>
              </a:rPr>
              <a:t>DPAM ist </a:t>
            </a:r>
            <a:r>
              <a:rPr lang="de-DE" sz="1050" dirty="0">
                <a:solidFill>
                  <a:schemeClr val="bg1"/>
                </a:solidFill>
                <a:latin typeface="+mn-lt"/>
              </a:rPr>
              <a:t>Teil der Indosuez-Gruppe. </a:t>
            </a:r>
            <a:br>
              <a:rPr lang="de-DE" sz="1050" dirty="0">
                <a:solidFill>
                  <a:schemeClr val="bg1"/>
                </a:solidFill>
                <a:latin typeface="+mn-lt"/>
              </a:rPr>
            </a:br>
            <a:r>
              <a:rPr lang="de-DE" sz="1050" dirty="0">
                <a:solidFill>
                  <a:schemeClr val="bg1"/>
                </a:solidFill>
                <a:latin typeface="+mn-lt"/>
              </a:rPr>
              <a:t>Das Unternehmen wurde </a:t>
            </a:r>
            <a:r>
              <a:rPr lang="de-DE" sz="1050" b="1" dirty="0">
                <a:solidFill>
                  <a:schemeClr val="bg1"/>
                </a:solidFill>
                <a:latin typeface="+mn-lt"/>
              </a:rPr>
              <a:t>1871</a:t>
            </a:r>
            <a:r>
              <a:rPr lang="de-DE" sz="1050" dirty="0">
                <a:solidFill>
                  <a:schemeClr val="bg1"/>
                </a:solidFill>
                <a:latin typeface="+mn-lt"/>
              </a:rPr>
              <a:t> gegründet und ist seitdem auf Erfolgskurs, wobei es eine langfristige Outperformance anstrebt. </a:t>
            </a:r>
            <a:endParaRPr kumimoji="0" lang="de-DE" sz="1050" b="0" i="0" u="none" strike="noStrike" kern="1200" cap="none" spc="0" normalizeH="0" baseline="0" noProof="0" dirty="0">
              <a:ln>
                <a:noFill/>
              </a:ln>
              <a:solidFill>
                <a:schemeClr val="bg1"/>
              </a:solidFill>
              <a:effectLst/>
              <a:uLnTx/>
              <a:uFillTx/>
              <a:latin typeface="+mn-lt"/>
              <a:ea typeface="+mn-ea"/>
              <a:cs typeface="+mn-cs"/>
            </a:endParaRPr>
          </a:p>
        </p:txBody>
      </p:sp>
      <p:sp>
        <p:nvSpPr>
          <p:cNvPr id="21" name="Subtitle 2">
            <a:extLst>
              <a:ext uri="{FF2B5EF4-FFF2-40B4-BE49-F238E27FC236}">
                <a16:creationId xmlns:a16="http://schemas.microsoft.com/office/drawing/2014/main" id="{A857BBDC-06A5-540E-1D80-00F94668DC52}"/>
              </a:ext>
            </a:extLst>
          </p:cNvPr>
          <p:cNvSpPr txBox="1">
            <a:spLocks/>
          </p:cNvSpPr>
          <p:nvPr/>
        </p:nvSpPr>
        <p:spPr>
          <a:xfrm>
            <a:off x="8236632" y="5490627"/>
            <a:ext cx="2623871" cy="720000"/>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050" b="1" i="0" u="none" strike="noStrike" kern="1200" cap="none" spc="0" normalizeH="0" baseline="0" noProof="0" dirty="0">
                <a:ln>
                  <a:noFill/>
                </a:ln>
                <a:solidFill>
                  <a:schemeClr val="bg1"/>
                </a:solidFill>
                <a:effectLst/>
                <a:uLnTx/>
                <a:uFillTx/>
                <a:latin typeface="+mn-lt"/>
                <a:ea typeface="+mn-ea"/>
                <a:cs typeface="+mn-cs"/>
              </a:rPr>
              <a:t>Kundenorientierung</a:t>
            </a:r>
            <a:r>
              <a:rPr kumimoji="0" lang="en-DE" sz="1050" b="1" i="0" u="none" strike="noStrike" kern="1200" cap="none" spc="0" normalizeH="0" baseline="0" noProof="0" dirty="0">
                <a:ln>
                  <a:noFill/>
                </a:ln>
                <a:solidFill>
                  <a:schemeClr val="bg1"/>
                </a:solidFill>
                <a:effectLst/>
                <a:uLnTx/>
                <a:uFillTx/>
                <a:latin typeface="+mn-lt"/>
                <a:ea typeface="+mn-ea"/>
                <a:cs typeface="+mn-cs"/>
              </a:rPr>
              <a:t>                                            </a:t>
            </a:r>
            <a:r>
              <a:rPr kumimoji="0" lang="de-DE" sz="1050" i="0" u="none" strike="noStrike" kern="1200" cap="none" spc="0" normalizeH="0" baseline="0" noProof="0" dirty="0">
                <a:ln>
                  <a:noFill/>
                </a:ln>
                <a:solidFill>
                  <a:schemeClr val="bg1"/>
                </a:solidFill>
                <a:effectLst/>
                <a:uLnTx/>
                <a:uFillTx/>
                <a:latin typeface="+mn-lt"/>
                <a:ea typeface="+mn-ea"/>
                <a:cs typeface="+mn-cs"/>
              </a:rPr>
              <a:t>Aufbau von langfristigen Kunden-beziehungen und Partnerschaften durch ein internationales Netzwerk von acht Niederlassungen in Europa</a:t>
            </a:r>
          </a:p>
        </p:txBody>
      </p:sp>
      <p:sp>
        <p:nvSpPr>
          <p:cNvPr id="22" name="Subtitle 2">
            <a:extLst>
              <a:ext uri="{FF2B5EF4-FFF2-40B4-BE49-F238E27FC236}">
                <a16:creationId xmlns:a16="http://schemas.microsoft.com/office/drawing/2014/main" id="{BD0BC8E5-B61C-2152-541D-404DCE7F3104}"/>
              </a:ext>
            </a:extLst>
          </p:cNvPr>
          <p:cNvSpPr txBox="1">
            <a:spLocks/>
          </p:cNvSpPr>
          <p:nvPr/>
        </p:nvSpPr>
        <p:spPr>
          <a:xfrm>
            <a:off x="1619496" y="5490627"/>
            <a:ext cx="2602554" cy="502284"/>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050" i="0" u="none" strike="noStrike" kern="1200" cap="none" spc="0" normalizeH="0" baseline="0" noProof="0" dirty="0">
                <a:ln>
                  <a:noFill/>
                </a:ln>
                <a:solidFill>
                  <a:schemeClr val="bg1"/>
                </a:solidFill>
                <a:effectLst/>
                <a:uLnTx/>
                <a:uFillTx/>
                <a:latin typeface="+mn-lt"/>
                <a:ea typeface="+mn-ea"/>
                <a:cs typeface="+mn-cs"/>
              </a:rPr>
              <a:t>Leistungsorientiertes aktives Management, </a:t>
            </a:r>
            <a:r>
              <a:rPr kumimoji="0" lang="de-DE" sz="1050" b="1" i="0" u="none" strike="noStrike" kern="1200" cap="none" spc="0" normalizeH="0" baseline="0" noProof="0" dirty="0">
                <a:ln>
                  <a:noFill/>
                </a:ln>
                <a:solidFill>
                  <a:schemeClr val="bg1"/>
                </a:solidFill>
                <a:effectLst/>
                <a:uLnTx/>
                <a:uFillTx/>
                <a:latin typeface="+mn-lt"/>
                <a:ea typeface="+mn-ea"/>
                <a:cs typeface="+mn-cs"/>
              </a:rPr>
              <a:t>zentralisiert in Brüssel.</a:t>
            </a:r>
            <a:endParaRPr kumimoji="0" lang="de-DE" sz="1050" i="0" u="none" strike="noStrike" kern="1200" cap="none" spc="0" normalizeH="0" baseline="0" noProof="0" dirty="0">
              <a:ln>
                <a:noFill/>
              </a:ln>
              <a:solidFill>
                <a:schemeClr val="bg1"/>
              </a:solidFill>
              <a:effectLst/>
              <a:uLnTx/>
              <a:uFillTx/>
              <a:latin typeface="+mn-lt"/>
              <a:ea typeface="+mn-ea"/>
              <a:cs typeface="+mn-cs"/>
            </a:endParaRPr>
          </a:p>
        </p:txBody>
      </p:sp>
      <p:sp>
        <p:nvSpPr>
          <p:cNvPr id="23" name="Subtitle 2">
            <a:extLst>
              <a:ext uri="{FF2B5EF4-FFF2-40B4-BE49-F238E27FC236}">
                <a16:creationId xmlns:a16="http://schemas.microsoft.com/office/drawing/2014/main" id="{A2423916-796C-CDAA-AC02-BAB5EB7673AD}"/>
              </a:ext>
            </a:extLst>
          </p:cNvPr>
          <p:cNvSpPr txBox="1">
            <a:spLocks/>
          </p:cNvSpPr>
          <p:nvPr/>
        </p:nvSpPr>
        <p:spPr>
          <a:xfrm>
            <a:off x="4990577" y="5490626"/>
            <a:ext cx="2376000" cy="773373"/>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050" b="1" i="0" u="none" strike="noStrike" kern="1200" cap="none" spc="0" normalizeH="0" baseline="0" noProof="0" dirty="0">
                <a:ln>
                  <a:noFill/>
                </a:ln>
                <a:solidFill>
                  <a:schemeClr val="bg1"/>
                </a:solidFill>
                <a:effectLst/>
                <a:uLnTx/>
                <a:uFillTx/>
                <a:latin typeface="+mn-lt"/>
                <a:ea typeface="+mn-ea"/>
                <a:cs typeface="+mn-cs"/>
              </a:rPr>
              <a:t>Eigene </a:t>
            </a:r>
            <a:r>
              <a:rPr kumimoji="0" lang="de-DE" sz="1050" i="0" u="none" strike="noStrike" kern="1200" cap="none" spc="0" normalizeH="0" baseline="0" noProof="0" dirty="0">
                <a:ln>
                  <a:noFill/>
                </a:ln>
                <a:solidFill>
                  <a:schemeClr val="bg1"/>
                </a:solidFill>
                <a:effectLst/>
                <a:uLnTx/>
                <a:uFillTx/>
                <a:latin typeface="+mn-lt"/>
                <a:ea typeface="+mn-ea"/>
                <a:cs typeface="+mn-cs"/>
              </a:rPr>
              <a:t>fundamentale und quantitative Analysen, die von internen Analystenteams für Kredite, Aktien, ESG und SRI bereitgestellt werden.</a:t>
            </a:r>
          </a:p>
        </p:txBody>
      </p:sp>
      <p:sp>
        <p:nvSpPr>
          <p:cNvPr id="24" name="Subtitle 2">
            <a:extLst>
              <a:ext uri="{FF2B5EF4-FFF2-40B4-BE49-F238E27FC236}">
                <a16:creationId xmlns:a16="http://schemas.microsoft.com/office/drawing/2014/main" id="{5044B742-3453-15D3-E068-01C74DF8E0F0}"/>
              </a:ext>
            </a:extLst>
          </p:cNvPr>
          <p:cNvSpPr txBox="1">
            <a:spLocks/>
          </p:cNvSpPr>
          <p:nvPr/>
        </p:nvSpPr>
        <p:spPr>
          <a:xfrm>
            <a:off x="8214232" y="4024339"/>
            <a:ext cx="2376000" cy="720000"/>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050" b="1" i="0" u="none" strike="noStrike" kern="1200" cap="none" spc="0" normalizeH="0" baseline="0" noProof="0" dirty="0">
                <a:ln>
                  <a:noFill/>
                </a:ln>
                <a:solidFill>
                  <a:schemeClr val="bg1"/>
                </a:solidFill>
                <a:effectLst/>
                <a:uLnTx/>
                <a:uFillTx/>
                <a:latin typeface="+mn-lt"/>
                <a:ea typeface="+mn-ea"/>
                <a:cs typeface="+mn-cs"/>
              </a:rPr>
              <a:t>Erfahrenes Portfoliomanagement </a:t>
            </a:r>
            <a:r>
              <a:rPr kumimoji="0" lang="de-DE" sz="1050" i="0" u="none" strike="noStrike" kern="1200" cap="none" spc="0" normalizeH="0" baseline="0" noProof="0" dirty="0">
                <a:ln>
                  <a:noFill/>
                </a:ln>
                <a:solidFill>
                  <a:schemeClr val="bg1"/>
                </a:solidFill>
                <a:effectLst/>
                <a:uLnTx/>
                <a:uFillTx/>
                <a:latin typeface="+mn-lt"/>
                <a:ea typeface="+mn-ea"/>
                <a:cs typeface="+mn-cs"/>
              </a:rPr>
              <a:t>unterstützt von einem haus-internen    Buy-Side Research-Team</a:t>
            </a:r>
          </a:p>
        </p:txBody>
      </p:sp>
      <p:pic>
        <p:nvPicPr>
          <p:cNvPr id="25" name="Picture 24">
            <a:extLst>
              <a:ext uri="{FF2B5EF4-FFF2-40B4-BE49-F238E27FC236}">
                <a16:creationId xmlns:a16="http://schemas.microsoft.com/office/drawing/2014/main" id="{B6BE956C-7BCC-ED3E-DAA5-3267F91054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14674" y="3481998"/>
            <a:ext cx="447219" cy="447219"/>
          </a:xfrm>
          <a:prstGeom prst="rect">
            <a:avLst/>
          </a:prstGeom>
        </p:spPr>
      </p:pic>
      <p:pic>
        <p:nvPicPr>
          <p:cNvPr id="26" name="Picture 25">
            <a:extLst>
              <a:ext uri="{FF2B5EF4-FFF2-40B4-BE49-F238E27FC236}">
                <a16:creationId xmlns:a16="http://schemas.microsoft.com/office/drawing/2014/main" id="{E971F8E3-3328-61F3-B160-79F80D2748D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43600" y="4935424"/>
            <a:ext cx="447219" cy="447219"/>
          </a:xfrm>
          <a:prstGeom prst="rect">
            <a:avLst/>
          </a:prstGeom>
        </p:spPr>
      </p:pic>
      <p:pic>
        <p:nvPicPr>
          <p:cNvPr id="27" name="Picture 26">
            <a:extLst>
              <a:ext uri="{FF2B5EF4-FFF2-40B4-BE49-F238E27FC236}">
                <a16:creationId xmlns:a16="http://schemas.microsoft.com/office/drawing/2014/main" id="{79744CE3-35B2-2F58-71D5-7999599CCF4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58857" y="4935424"/>
            <a:ext cx="447219" cy="447219"/>
          </a:xfrm>
          <a:prstGeom prst="rect">
            <a:avLst/>
          </a:prstGeom>
        </p:spPr>
      </p:pic>
      <p:pic>
        <p:nvPicPr>
          <p:cNvPr id="28" name="Picture 27">
            <a:extLst>
              <a:ext uri="{FF2B5EF4-FFF2-40B4-BE49-F238E27FC236}">
                <a16:creationId xmlns:a16="http://schemas.microsoft.com/office/drawing/2014/main" id="{D0F20085-CF95-0B6F-9311-FD962F78474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213549" y="3481998"/>
            <a:ext cx="507319" cy="507319"/>
          </a:xfrm>
          <a:prstGeom prst="rect">
            <a:avLst/>
          </a:prstGeom>
        </p:spPr>
      </p:pic>
      <p:pic>
        <p:nvPicPr>
          <p:cNvPr id="29" name="Picture 28">
            <a:extLst>
              <a:ext uri="{FF2B5EF4-FFF2-40B4-BE49-F238E27FC236}">
                <a16:creationId xmlns:a16="http://schemas.microsoft.com/office/drawing/2014/main" id="{DB35A02E-15F4-445E-B13E-325C4B20D84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614674" y="4935424"/>
            <a:ext cx="447219" cy="447219"/>
          </a:xfrm>
          <a:prstGeom prst="rect">
            <a:avLst/>
          </a:prstGeom>
        </p:spPr>
      </p:pic>
      <p:sp>
        <p:nvSpPr>
          <p:cNvPr id="30" name="Subtitle 2">
            <a:extLst>
              <a:ext uri="{FF2B5EF4-FFF2-40B4-BE49-F238E27FC236}">
                <a16:creationId xmlns:a16="http://schemas.microsoft.com/office/drawing/2014/main" id="{A4954C15-C993-3BA9-16DE-731DA1B4B872}"/>
              </a:ext>
            </a:extLst>
          </p:cNvPr>
          <p:cNvSpPr txBox="1">
            <a:spLocks/>
          </p:cNvSpPr>
          <p:nvPr/>
        </p:nvSpPr>
        <p:spPr>
          <a:xfrm>
            <a:off x="4990577" y="4024339"/>
            <a:ext cx="2542103" cy="720000"/>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e-DE" sz="1050" b="0" i="0" u="none" strike="noStrike" kern="1200" cap="none" spc="0" normalizeH="0" baseline="0" noProof="0" dirty="0">
                <a:ln>
                  <a:noFill/>
                </a:ln>
                <a:solidFill>
                  <a:schemeClr val="bg1"/>
                </a:solidFill>
                <a:effectLst/>
                <a:uLnTx/>
                <a:uFillTx/>
                <a:latin typeface="+mn-lt"/>
                <a:ea typeface="+mn-ea"/>
                <a:cs typeface="+mn-cs"/>
              </a:rPr>
              <a:t>Seit 2001 engagieren wir uns </a:t>
            </a:r>
            <a:r>
              <a:rPr kumimoji="0" lang="de-DE" sz="1050" b="1" i="0" u="none" strike="noStrike" kern="1200" cap="none" spc="0" normalizeH="0" baseline="0" noProof="0" dirty="0">
                <a:ln>
                  <a:noFill/>
                </a:ln>
                <a:solidFill>
                  <a:schemeClr val="bg1"/>
                </a:solidFill>
                <a:effectLst/>
                <a:uLnTx/>
                <a:uFillTx/>
                <a:latin typeface="+mn-lt"/>
                <a:ea typeface="+mn-ea"/>
                <a:cs typeface="+mn-cs"/>
              </a:rPr>
              <a:t>nachhaltig für verantwortungsbewusstes Investieren</a:t>
            </a:r>
            <a:r>
              <a:rPr kumimoji="0" lang="de-DE" sz="1050" b="0" i="0" u="none" strike="noStrike" kern="1200" cap="none" spc="0" normalizeH="0" baseline="0" noProof="0" dirty="0">
                <a:ln>
                  <a:noFill/>
                </a:ln>
                <a:solidFill>
                  <a:schemeClr val="bg1"/>
                </a:solidFill>
                <a:effectLst/>
                <a:uLnTx/>
                <a:uFillTx/>
                <a:latin typeface="+mn-lt"/>
                <a:ea typeface="+mn-ea"/>
                <a:cs typeface="+mn-cs"/>
              </a:rPr>
              <a:t>. Aktive Eigentümerschaft und ESG-Integration über alle Anlageklassen und Themen hinweg</a:t>
            </a:r>
          </a:p>
        </p:txBody>
      </p:sp>
      <p:pic>
        <p:nvPicPr>
          <p:cNvPr id="31" name="Picture 30">
            <a:extLst>
              <a:ext uri="{FF2B5EF4-FFF2-40B4-BE49-F238E27FC236}">
                <a16:creationId xmlns:a16="http://schemas.microsoft.com/office/drawing/2014/main" id="{07F28671-0084-67A0-E927-267C60B91B6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90577" y="3481998"/>
            <a:ext cx="447219" cy="447219"/>
          </a:xfrm>
          <a:prstGeom prst="rect">
            <a:avLst/>
          </a:prstGeom>
        </p:spPr>
      </p:pic>
      <p:sp>
        <p:nvSpPr>
          <p:cNvPr id="6" name="Date Placeholder 5">
            <a:extLst>
              <a:ext uri="{FF2B5EF4-FFF2-40B4-BE49-F238E27FC236}">
                <a16:creationId xmlns:a16="http://schemas.microsoft.com/office/drawing/2014/main" id="{AEA0C646-7A06-1FA1-B57B-EE8B7A81E922}"/>
              </a:ext>
            </a:extLst>
          </p:cNvPr>
          <p:cNvSpPr>
            <a:spLocks noGrp="1"/>
          </p:cNvSpPr>
          <p:nvPr>
            <p:ph type="dt" sz="half" idx="15"/>
          </p:nvPr>
        </p:nvSpPr>
        <p:spPr>
          <a:xfrm>
            <a:off x="8740318" y="6264000"/>
            <a:ext cx="1719222" cy="365125"/>
          </a:xfrm>
        </p:spPr>
        <p:txBody>
          <a:bodyPr/>
          <a:lstStyle/>
          <a:p>
            <a:endParaRPr lang="de-DE" dirty="0">
              <a:solidFill>
                <a:schemeClr val="bg1"/>
              </a:solidFill>
            </a:endParaRPr>
          </a:p>
          <a:p>
            <a:r>
              <a:rPr kumimoji="0" lang="en-US" sz="1000" b="0" i="0" u="none" strike="noStrike" kern="1200" cap="none" spc="0" normalizeH="0" baseline="0" noProof="0" dirty="0" err="1">
                <a:ln>
                  <a:noFill/>
                </a:ln>
                <a:solidFill>
                  <a:srgbClr val="FFFFFF"/>
                </a:solidFill>
                <a:effectLst/>
                <a:uLnTx/>
                <a:uFillTx/>
                <a:latin typeface="Arial"/>
                <a:ea typeface="+mn-ea"/>
                <a:cs typeface="+mn-cs"/>
              </a:rPr>
              <a:t>Oktober</a:t>
            </a:r>
            <a:r>
              <a:rPr lang="en-US" dirty="0">
                <a:solidFill>
                  <a:schemeClr val="bg1"/>
                </a:solidFill>
              </a:rPr>
              <a:t> 2025</a:t>
            </a:r>
          </a:p>
          <a:p>
            <a:endParaRPr lang="en-BE" dirty="0">
              <a:solidFill>
                <a:schemeClr val="bg1"/>
              </a:solidFill>
            </a:endParaRPr>
          </a:p>
        </p:txBody>
      </p:sp>
      <p:sp>
        <p:nvSpPr>
          <p:cNvPr id="7" name="Footer Placeholder 6">
            <a:extLst>
              <a:ext uri="{FF2B5EF4-FFF2-40B4-BE49-F238E27FC236}">
                <a16:creationId xmlns:a16="http://schemas.microsoft.com/office/drawing/2014/main" id="{A72057B5-9396-8C62-FE25-2781ECFB7EFA}"/>
              </a:ext>
            </a:extLst>
          </p:cNvPr>
          <p:cNvSpPr>
            <a:spLocks noGrp="1"/>
          </p:cNvSpPr>
          <p:nvPr>
            <p:ph type="ftr" sz="quarter" idx="16"/>
          </p:nvPr>
        </p:nvSpPr>
        <p:spPr>
          <a:xfrm>
            <a:off x="10478061" y="6253903"/>
            <a:ext cx="1448794" cy="365125"/>
          </a:xfrm>
        </p:spPr>
        <p:txBody>
          <a:bodyPr/>
          <a:lstStyle/>
          <a:p>
            <a:pPr algn="r"/>
            <a:r>
              <a:rPr lang="en-GB" dirty="0">
                <a:solidFill>
                  <a:schemeClr val="bg1"/>
                </a:solidFill>
              </a:rPr>
              <a:t>Marketing Dokument</a:t>
            </a:r>
          </a:p>
        </p:txBody>
      </p:sp>
      <p:sp>
        <p:nvSpPr>
          <p:cNvPr id="8" name="Slide Number Placeholder 7">
            <a:extLst>
              <a:ext uri="{FF2B5EF4-FFF2-40B4-BE49-F238E27FC236}">
                <a16:creationId xmlns:a16="http://schemas.microsoft.com/office/drawing/2014/main" id="{1B79D104-DFFC-C7C0-3FB1-6993443D0A51}"/>
              </a:ext>
            </a:extLst>
          </p:cNvPr>
          <p:cNvSpPr>
            <a:spLocks noGrp="1"/>
          </p:cNvSpPr>
          <p:nvPr>
            <p:ph type="sldNum" sz="quarter" idx="17"/>
          </p:nvPr>
        </p:nvSpPr>
        <p:spPr/>
        <p:txBody>
          <a:bodyPr/>
          <a:lstStyle/>
          <a:p>
            <a:fld id="{24DB0E8F-62D4-6F41-B962-167F75469561}" type="slidenum">
              <a:rPr lang="en-GB" smtClean="0"/>
              <a:pPr/>
              <a:t>3</a:t>
            </a:fld>
            <a:endParaRPr lang="en-GB" dirty="0"/>
          </a:p>
        </p:txBody>
      </p:sp>
      <p:sp>
        <p:nvSpPr>
          <p:cNvPr id="33" name="Tijdelijke aanduiding voor tekst 3">
            <a:extLst>
              <a:ext uri="{FF2B5EF4-FFF2-40B4-BE49-F238E27FC236}">
                <a16:creationId xmlns:a16="http://schemas.microsoft.com/office/drawing/2014/main" id="{C8C71B4F-89FA-F8A4-7483-585E02E41D32}"/>
              </a:ext>
            </a:extLst>
          </p:cNvPr>
          <p:cNvSpPr txBox="1">
            <a:spLocks/>
          </p:cNvSpPr>
          <p:nvPr/>
        </p:nvSpPr>
        <p:spPr>
          <a:xfrm>
            <a:off x="371475" y="368301"/>
            <a:ext cx="511200" cy="475200"/>
          </a:xfrm>
          <a:prstGeom prst="rect">
            <a:avLst/>
          </a:prstGeom>
          <a: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t>
            </a:r>
            <a:endParaRPr lang="en-GB" dirty="0"/>
          </a:p>
        </p:txBody>
      </p:sp>
      <p:sp>
        <p:nvSpPr>
          <p:cNvPr id="34" name="Slide Number Placeholder 6">
            <a:extLst>
              <a:ext uri="{FF2B5EF4-FFF2-40B4-BE49-F238E27FC236}">
                <a16:creationId xmlns:a16="http://schemas.microsoft.com/office/drawing/2014/main" id="{136E2E1E-2EAF-05FC-C932-56F268BA781D}"/>
              </a:ext>
            </a:extLst>
          </p:cNvPr>
          <p:cNvSpPr txBox="1">
            <a:spLocks/>
          </p:cNvSpPr>
          <p:nvPr/>
        </p:nvSpPr>
        <p:spPr>
          <a:xfrm>
            <a:off x="0" y="6264000"/>
            <a:ext cx="376068" cy="365125"/>
          </a:xfrm>
          <a:prstGeom prst="rect">
            <a:avLst/>
          </a:prstGeom>
        </p:spPr>
        <p:txBody>
          <a:bodyPr lIns="0" tIns="0" rIns="0" bIns="0" anchor="ctr"/>
          <a:lstStyle>
            <a:defPPr>
              <a:defRPr lang="en-BE"/>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DB0E8F-62D4-6F41-B962-167F75469561}" type="slidenum">
              <a:rPr lang="en-GB" smtClean="0"/>
              <a:pPr/>
              <a:t>3</a:t>
            </a:fld>
            <a:endParaRPr lang="en-GB" dirty="0"/>
          </a:p>
        </p:txBody>
      </p:sp>
      <p:sp>
        <p:nvSpPr>
          <p:cNvPr id="35" name="Slide Number Placeholder 16">
            <a:extLst>
              <a:ext uri="{FF2B5EF4-FFF2-40B4-BE49-F238E27FC236}">
                <a16:creationId xmlns:a16="http://schemas.microsoft.com/office/drawing/2014/main" id="{B837FB41-4206-CA7D-7BA8-AE4D0F8944B0}"/>
              </a:ext>
            </a:extLst>
          </p:cNvPr>
          <p:cNvSpPr txBox="1">
            <a:spLocks/>
          </p:cNvSpPr>
          <p:nvPr/>
        </p:nvSpPr>
        <p:spPr>
          <a:xfrm>
            <a:off x="0" y="6264000"/>
            <a:ext cx="376068" cy="365125"/>
          </a:xfrm>
          <a:prstGeom prst="rect">
            <a:avLst/>
          </a:prstGeom>
        </p:spPr>
        <p:txBody>
          <a:bodyPr lIns="0" tIns="0" rIns="0" bIns="0" anchor="ctr"/>
          <a:lstStyle>
            <a:defPPr>
              <a:defRPr lang="en-BE"/>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DB0E8F-62D4-6F41-B962-167F75469561}" type="slidenum">
              <a:rPr lang="en-GB" smtClean="0">
                <a:solidFill>
                  <a:schemeClr val="bg1"/>
                </a:solidFill>
              </a:rPr>
              <a:pPr/>
              <a:t>3</a:t>
            </a:fld>
            <a:endParaRPr lang="en-GB" dirty="0">
              <a:solidFill>
                <a:schemeClr val="bg1"/>
              </a:solidFill>
            </a:endParaRPr>
          </a:p>
        </p:txBody>
      </p:sp>
      <p:sp>
        <p:nvSpPr>
          <p:cNvPr id="36" name="TextBox 8">
            <a:extLst>
              <a:ext uri="{FF2B5EF4-FFF2-40B4-BE49-F238E27FC236}">
                <a16:creationId xmlns:a16="http://schemas.microsoft.com/office/drawing/2014/main" id="{34F8B85B-D522-2FF6-0F0C-70A9AD55F2EC}"/>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37" name="Tijdelijke aanduiding voor tekst 12">
            <a:extLst>
              <a:ext uri="{FF2B5EF4-FFF2-40B4-BE49-F238E27FC236}">
                <a16:creationId xmlns:a16="http://schemas.microsoft.com/office/drawing/2014/main" id="{0A4C59F9-2A2E-1B3D-D4E8-31117762BA53}"/>
              </a:ext>
            </a:extLst>
          </p:cNvPr>
          <p:cNvSpPr txBox="1">
            <a:spLocks/>
          </p:cNvSpPr>
          <p:nvPr/>
        </p:nvSpPr>
        <p:spPr>
          <a:xfrm>
            <a:off x="482400" y="6394813"/>
            <a:ext cx="18000" cy="100800"/>
          </a:xfrm>
          <a:prstGeom prst="rect">
            <a:avLst/>
          </a:prstGeom>
          <a:solidFill>
            <a:schemeClr val="bg2"/>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1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a:t>
            </a:r>
            <a:endParaRPr lang="en-GB" dirty="0"/>
          </a:p>
        </p:txBody>
      </p:sp>
      <p:cxnSp>
        <p:nvCxnSpPr>
          <p:cNvPr id="38" name="Straight Connector 6">
            <a:extLst>
              <a:ext uri="{FF2B5EF4-FFF2-40B4-BE49-F238E27FC236}">
                <a16:creationId xmlns:a16="http://schemas.microsoft.com/office/drawing/2014/main" id="{56863CA3-8D1E-BE61-1DA0-2AECA64D90CE}"/>
              </a:ext>
            </a:extLst>
          </p:cNvPr>
          <p:cNvCxnSpPr>
            <a:cxnSpLocks/>
          </p:cNvCxnSpPr>
          <p:nvPr/>
        </p:nvCxnSpPr>
        <p:spPr>
          <a:xfrm>
            <a:off x="10468800" y="6392598"/>
            <a:ext cx="0" cy="100800"/>
          </a:xfrm>
          <a:prstGeom prst="line">
            <a:avLst/>
          </a:prstGeom>
          <a:noFill/>
          <a:ln w="19050" cap="flat" cmpd="sng" algn="ctr">
            <a:solidFill>
              <a:schemeClr val="bg2"/>
            </a:solidFill>
            <a:prstDash val="solid"/>
            <a:miter lim="800000"/>
          </a:ln>
          <a:effectLst/>
        </p:spPr>
      </p:cxnSp>
    </p:spTree>
    <p:extLst>
      <p:ext uri="{BB962C8B-B14F-4D97-AF65-F5344CB8AC3E}">
        <p14:creationId xmlns:p14="http://schemas.microsoft.com/office/powerpoint/2010/main" val="863719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920973-1CD5-90EA-AF58-3CFA144A1F3D}"/>
              </a:ext>
            </a:extLst>
          </p:cNvPr>
          <p:cNvSpPr>
            <a:spLocks noGrp="1"/>
          </p:cNvSpPr>
          <p:nvPr>
            <p:ph type="body" sz="quarter" idx="15"/>
          </p:nvPr>
        </p:nvSpPr>
        <p:spPr>
          <a:xfrm>
            <a:off x="3364831" y="5769663"/>
            <a:ext cx="5462337" cy="451568"/>
          </a:xfrm>
        </p:spPr>
        <p:txBody>
          <a:bodyPr/>
          <a:lstStyle/>
          <a:p>
            <a:r>
              <a:rPr lang="de-DE" dirty="0"/>
              <a:t>Stand 30.04.2025                                                                                                                                                             Institutionelle Anteilsklassen (nach Kosten)                                                                                                                             Quelle: Bloomberg</a:t>
            </a:r>
            <a:endParaRPr lang="en-US" dirty="0"/>
          </a:p>
        </p:txBody>
      </p:sp>
      <p:sp>
        <p:nvSpPr>
          <p:cNvPr id="3" name="Title 2">
            <a:extLst>
              <a:ext uri="{FF2B5EF4-FFF2-40B4-BE49-F238E27FC236}">
                <a16:creationId xmlns:a16="http://schemas.microsoft.com/office/drawing/2014/main" id="{67099ADE-3A81-BAB9-3392-8589BE830FA1}"/>
              </a:ext>
            </a:extLst>
          </p:cNvPr>
          <p:cNvSpPr>
            <a:spLocks noGrp="1"/>
          </p:cNvSpPr>
          <p:nvPr>
            <p:ph type="title"/>
          </p:nvPr>
        </p:nvSpPr>
        <p:spPr/>
        <p:txBody>
          <a:bodyPr/>
          <a:lstStyle/>
          <a:p>
            <a:r>
              <a:rPr lang="de-DE" b="1" dirty="0"/>
              <a:t>Leistung &amp; Kennzahlen</a:t>
            </a:r>
            <a:endParaRPr lang="de-DE" dirty="0"/>
          </a:p>
        </p:txBody>
      </p:sp>
      <p:sp>
        <p:nvSpPr>
          <p:cNvPr id="4" name="Text Placeholder 3">
            <a:extLst>
              <a:ext uri="{FF2B5EF4-FFF2-40B4-BE49-F238E27FC236}">
                <a16:creationId xmlns:a16="http://schemas.microsoft.com/office/drawing/2014/main" id="{2492A527-2CF1-5C44-11BE-4224CCCD356A}"/>
              </a:ext>
            </a:extLst>
          </p:cNvPr>
          <p:cNvSpPr>
            <a:spLocks noGrp="1"/>
          </p:cNvSpPr>
          <p:nvPr>
            <p:ph type="body" sz="quarter" idx="14"/>
          </p:nvPr>
        </p:nvSpPr>
        <p:spPr/>
        <p:txBody>
          <a:bodyPr/>
          <a:lstStyle/>
          <a:p>
            <a:r>
              <a:rPr lang="en-US" dirty="0"/>
              <a:t>Stand </a:t>
            </a:r>
            <a:r>
              <a:rPr lang="en-US" dirty="0" err="1"/>
              <a:t>vom</a:t>
            </a:r>
            <a:r>
              <a:rPr lang="en-US" dirty="0"/>
              <a:t> 30.04.2025</a:t>
            </a:r>
          </a:p>
        </p:txBody>
      </p:sp>
      <p:sp>
        <p:nvSpPr>
          <p:cNvPr id="7" name="Footer Placeholder 6">
            <a:extLst>
              <a:ext uri="{FF2B5EF4-FFF2-40B4-BE49-F238E27FC236}">
                <a16:creationId xmlns:a16="http://schemas.microsoft.com/office/drawing/2014/main" id="{A54E4CF2-DC20-4476-E52E-6F2A3FFC2B07}"/>
              </a:ext>
            </a:extLst>
          </p:cNvPr>
          <p:cNvSpPr>
            <a:spLocks noGrp="1"/>
          </p:cNvSpPr>
          <p:nvPr>
            <p:ph type="ftr" sz="quarter" idx="20"/>
          </p:nvPr>
        </p:nvSpPr>
        <p:spPr/>
        <p:txBody>
          <a:bodyPr/>
          <a:lstStyle/>
          <a:p>
            <a:pPr algn="r"/>
            <a:r>
              <a:rPr lang="en-GB" dirty="0"/>
              <a:t>Marketing </a:t>
            </a:r>
            <a:r>
              <a:rPr lang="en-GB" dirty="0" err="1"/>
              <a:t>Dokument</a:t>
            </a:r>
            <a:endParaRPr lang="en-GB" dirty="0"/>
          </a:p>
        </p:txBody>
      </p:sp>
      <p:sp>
        <p:nvSpPr>
          <p:cNvPr id="8" name="Slide Number Placeholder 7">
            <a:extLst>
              <a:ext uri="{FF2B5EF4-FFF2-40B4-BE49-F238E27FC236}">
                <a16:creationId xmlns:a16="http://schemas.microsoft.com/office/drawing/2014/main" id="{64A8D43F-32D8-9D03-C2BF-284E3D9F8DA8}"/>
              </a:ext>
            </a:extLst>
          </p:cNvPr>
          <p:cNvSpPr>
            <a:spLocks noGrp="1"/>
          </p:cNvSpPr>
          <p:nvPr>
            <p:ph type="sldNum" sz="quarter" idx="21"/>
          </p:nvPr>
        </p:nvSpPr>
        <p:spPr/>
        <p:txBody>
          <a:bodyPr/>
          <a:lstStyle/>
          <a:p>
            <a:fld id="{24DB0E8F-62D4-6F41-B962-167F75469561}" type="slidenum">
              <a:rPr lang="en-GB" smtClean="0"/>
              <a:pPr/>
              <a:t>30</a:t>
            </a:fld>
            <a:endParaRPr lang="en-GB" dirty="0"/>
          </a:p>
        </p:txBody>
      </p:sp>
      <p:sp>
        <p:nvSpPr>
          <p:cNvPr id="11" name="TextBox 10">
            <a:extLst>
              <a:ext uri="{FF2B5EF4-FFF2-40B4-BE49-F238E27FC236}">
                <a16:creationId xmlns:a16="http://schemas.microsoft.com/office/drawing/2014/main" id="{61749787-2A6F-9350-9C1A-A1DCAB43FD4A}"/>
              </a:ext>
            </a:extLst>
          </p:cNvPr>
          <p:cNvSpPr txBox="1"/>
          <p:nvPr/>
        </p:nvSpPr>
        <p:spPr>
          <a:xfrm>
            <a:off x="1622401" y="2262905"/>
            <a:ext cx="6414694" cy="215444"/>
          </a:xfrm>
          <a:prstGeom prst="rect">
            <a:avLst/>
          </a:prstGeom>
        </p:spPr>
        <p:txBody>
          <a:bodyPr vert="horz" wrap="square" lIns="0" tIns="0" rIns="0" bIns="0" rtlCol="0">
            <a:spAutoFit/>
          </a:bodyPr>
          <a:lstStyle/>
          <a:p>
            <a:r>
              <a:rPr lang="de-DE" sz="1400" b="1" dirty="0"/>
              <a:t>Quartalsperformance (%) im Vergleich zu dem S&amp;P U.S. Dividend </a:t>
            </a:r>
            <a:r>
              <a:rPr lang="de-DE" sz="1400" b="1" dirty="0" err="1"/>
              <a:t>Growers</a:t>
            </a:r>
            <a:endParaRPr lang="de-DE" sz="1400" dirty="0"/>
          </a:p>
        </p:txBody>
      </p:sp>
      <p:sp>
        <p:nvSpPr>
          <p:cNvPr id="17" name="TextBox 16">
            <a:extLst>
              <a:ext uri="{FF2B5EF4-FFF2-40B4-BE49-F238E27FC236}">
                <a16:creationId xmlns:a16="http://schemas.microsoft.com/office/drawing/2014/main" id="{82BF86E6-D82D-A0A6-CA91-C4AB9D5F43B2}"/>
              </a:ext>
            </a:extLst>
          </p:cNvPr>
          <p:cNvSpPr txBox="1"/>
          <p:nvPr/>
        </p:nvSpPr>
        <p:spPr>
          <a:xfrm>
            <a:off x="1614935" y="3932606"/>
            <a:ext cx="6518412" cy="430887"/>
          </a:xfrm>
          <a:prstGeom prst="rect">
            <a:avLst/>
          </a:prstGeom>
        </p:spPr>
        <p:txBody>
          <a:bodyPr vert="horz" wrap="square" lIns="0" tIns="0" rIns="0" bIns="0" rtlCol="0">
            <a:spAutoFit/>
          </a:bodyPr>
          <a:lstStyle/>
          <a:p>
            <a:r>
              <a:rPr lang="de-DE" sz="1400" b="1" dirty="0"/>
              <a:t>Quartalsperformance (%) im Vergleich zu dem </a:t>
            </a:r>
            <a:r>
              <a:rPr lang="en-GB" sz="1400" b="1" dirty="0"/>
              <a:t>MSCI USA High Dividend </a:t>
            </a:r>
            <a:endParaRPr lang="de-DE" sz="1400" dirty="0"/>
          </a:p>
          <a:p>
            <a:pPr algn="l"/>
            <a:endParaRPr lang="en-GB" sz="1400" b="1" dirty="0"/>
          </a:p>
        </p:txBody>
      </p:sp>
      <p:sp>
        <p:nvSpPr>
          <p:cNvPr id="10" name="Date Placeholder 5">
            <a:extLst>
              <a:ext uri="{FF2B5EF4-FFF2-40B4-BE49-F238E27FC236}">
                <a16:creationId xmlns:a16="http://schemas.microsoft.com/office/drawing/2014/main" id="{D71AD9F8-6F59-5A58-6E97-761C9D136E35}"/>
              </a:ext>
            </a:extLst>
          </p:cNvPr>
          <p:cNvSpPr>
            <a:spLocks noGrp="1"/>
          </p:cNvSpPr>
          <p:nvPr>
            <p:ph type="dt" sz="half" idx="19"/>
          </p:nvPr>
        </p:nvSpPr>
        <p:spPr>
          <a:xfrm>
            <a:off x="8730000" y="6264451"/>
            <a:ext cx="1719222" cy="365125"/>
          </a:xfrm>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grpSp>
        <p:nvGrpSpPr>
          <p:cNvPr id="6" name="Group 9">
            <a:extLst>
              <a:ext uri="{FF2B5EF4-FFF2-40B4-BE49-F238E27FC236}">
                <a16:creationId xmlns:a16="http://schemas.microsoft.com/office/drawing/2014/main" id="{C9B76EAE-9534-E0AE-5FAF-3582DCC031A3}"/>
              </a:ext>
            </a:extLst>
          </p:cNvPr>
          <p:cNvGrpSpPr/>
          <p:nvPr/>
        </p:nvGrpSpPr>
        <p:grpSpPr>
          <a:xfrm>
            <a:off x="9711632" y="918728"/>
            <a:ext cx="2490439" cy="567945"/>
            <a:chOff x="9579935" y="467098"/>
            <a:chExt cx="2612066" cy="604621"/>
          </a:xfrm>
          <a:solidFill>
            <a:schemeClr val="accent2">
              <a:lumMod val="90000"/>
            </a:schemeClr>
          </a:solidFill>
        </p:grpSpPr>
        <p:sp>
          <p:nvSpPr>
            <p:cNvPr id="12" name="Rectangle 15">
              <a:extLst>
                <a:ext uri="{FF2B5EF4-FFF2-40B4-BE49-F238E27FC236}">
                  <a16:creationId xmlns:a16="http://schemas.microsoft.com/office/drawing/2014/main" id="{BC08E666-5A72-62EC-EDF2-DA5DD98D474C}"/>
                </a:ext>
              </a:extLst>
            </p:cNvPr>
            <p:cNvSpPr/>
            <p:nvPr/>
          </p:nvSpPr>
          <p:spPr>
            <a:xfrm>
              <a:off x="9579935" y="467098"/>
              <a:ext cx="2612066" cy="6046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6">
              <a:extLst>
                <a:ext uri="{FF2B5EF4-FFF2-40B4-BE49-F238E27FC236}">
                  <a16:creationId xmlns:a16="http://schemas.microsoft.com/office/drawing/2014/main" id="{20D9057E-4911-89EF-DBD0-126DCD697515}"/>
                </a:ext>
              </a:extLst>
            </p:cNvPr>
            <p:cNvSpPr txBox="1">
              <a:spLocks/>
            </p:cNvSpPr>
            <p:nvPr/>
          </p:nvSpPr>
          <p:spPr>
            <a:xfrm>
              <a:off x="9994517" y="503773"/>
              <a:ext cx="2197484" cy="567945"/>
            </a:xfrm>
            <a:prstGeom prst="rect">
              <a:avLst/>
            </a:prstGeom>
            <a:grp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600" b="0" kern="1200">
                  <a:solidFill>
                    <a:schemeClr val="bg2"/>
                  </a:solidFill>
                  <a:latin typeface="+mn-lt"/>
                  <a:ea typeface="Roboto" panose="02000000000000000000" pitchFamily="2" charset="0"/>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de-DE" sz="1100" b="1" i="1" u="none" strike="noStrike" kern="1200" cap="none" spc="0" normalizeH="0" baseline="0" noProof="0" dirty="0">
                  <a:ln>
                    <a:noFill/>
                  </a:ln>
                  <a:solidFill>
                    <a:srgbClr val="294778"/>
                  </a:solidFill>
                  <a:effectLst/>
                  <a:uLnTx/>
                  <a:uFillTx/>
                  <a:latin typeface="Arial"/>
                  <a:ea typeface="Roboto" panose="02000000000000000000" pitchFamily="2" charset="0"/>
                  <a:cs typeface="Arial" panose="020B0604020202020204" pitchFamily="34" charset="0"/>
                </a:rPr>
                <a:t>Die frühere Wertentwicklung </a:t>
              </a:r>
              <a:r>
                <a:rPr lang="de-DE" sz="1100" b="1" i="1" dirty="0">
                  <a:solidFill>
                    <a:srgbClr val="294778"/>
                  </a:solidFill>
                </a:rPr>
                <a:t>lässt</a:t>
              </a:r>
              <a:r>
                <a:rPr lang="en-DE" sz="1100" b="1" i="1" dirty="0">
                  <a:solidFill>
                    <a:srgbClr val="294778"/>
                  </a:solidFill>
                </a:rPr>
                <a:t> </a:t>
              </a:r>
              <a:r>
                <a:rPr lang="de-DE" sz="1100" b="1" i="1" dirty="0">
                  <a:solidFill>
                    <a:srgbClr val="294778"/>
                  </a:solidFill>
                </a:rPr>
                <a:t>nicht </a:t>
              </a:r>
              <a:r>
                <a:rPr kumimoji="0" lang="de-DE" sz="1100" b="1" i="1" u="none" strike="noStrike" kern="1200" cap="none" spc="0" normalizeH="0" baseline="0" noProof="0" dirty="0">
                  <a:ln>
                    <a:noFill/>
                  </a:ln>
                  <a:solidFill>
                    <a:srgbClr val="294778"/>
                  </a:solidFill>
                  <a:effectLst/>
                  <a:uLnTx/>
                  <a:uFillTx/>
                  <a:latin typeface="Arial"/>
                  <a:ea typeface="Roboto" panose="02000000000000000000" pitchFamily="2" charset="0"/>
                  <a:cs typeface="Arial" panose="020B0604020202020204" pitchFamily="34" charset="0"/>
                </a:rPr>
                <a:t>auf zukünftige Renditen schließen</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100" b="1" i="1" u="none" strike="noStrike" kern="1200" cap="none" spc="0" normalizeH="0" baseline="0" noProof="0" dirty="0">
                <a:ln>
                  <a:noFill/>
                </a:ln>
                <a:solidFill>
                  <a:srgbClr val="123269"/>
                </a:solidFill>
                <a:effectLst/>
                <a:uLnTx/>
                <a:uFillTx/>
                <a:latin typeface="Arial"/>
                <a:ea typeface="Roboto" panose="02000000000000000000" pitchFamily="2" charset="0"/>
                <a:cs typeface="Arial" panose="020B0604020202020204" pitchFamily="34" charset="0"/>
              </a:endParaRPr>
            </a:p>
          </p:txBody>
        </p:sp>
        <p:pic>
          <p:nvPicPr>
            <p:cNvPr id="19" name="Picture 17">
              <a:extLst>
                <a:ext uri="{FF2B5EF4-FFF2-40B4-BE49-F238E27FC236}">
                  <a16:creationId xmlns:a16="http://schemas.microsoft.com/office/drawing/2014/main" id="{9055FD40-A956-DEFC-AE21-8857BD18780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730696" y="632138"/>
              <a:ext cx="274541" cy="274541"/>
            </a:xfrm>
            <a:prstGeom prst="rect">
              <a:avLst/>
            </a:prstGeom>
            <a:grpFill/>
          </p:spPr>
        </p:pic>
      </p:grpSp>
      <p:graphicFrame>
        <p:nvGraphicFramePr>
          <p:cNvPr id="5" name="New Table">
            <a:extLst>
              <a:ext uri="{FF2B5EF4-FFF2-40B4-BE49-F238E27FC236}">
                <a16:creationId xmlns:a16="http://schemas.microsoft.com/office/drawing/2014/main" id="{5A0642CD-CC40-D938-6AA1-FFC21311EA04}"/>
              </a:ext>
            </a:extLst>
          </p:cNvPr>
          <p:cNvGraphicFramePr>
            <a:graphicFrameLocks noGrp="1"/>
          </p:cNvGraphicFramePr>
          <p:nvPr>
            <p:custDataLst>
              <p:tags r:id="rId1"/>
            </p:custDataLst>
            <p:extLst>
              <p:ext uri="{D42A27DB-BD31-4B8C-83A1-F6EECF244321}">
                <p14:modId xmlns:p14="http://schemas.microsoft.com/office/powerpoint/2010/main" val="646443162"/>
              </p:ext>
            </p:extLst>
          </p:nvPr>
        </p:nvGraphicFramePr>
        <p:xfrm>
          <a:off x="1622402" y="2561831"/>
          <a:ext cx="8962128" cy="1076760"/>
        </p:xfrm>
        <a:graphic>
          <a:graphicData uri="http://schemas.openxmlformats.org/drawingml/2006/table">
            <a:tbl>
              <a:tblPr firstRow="1" bandRow="1">
                <a:effectLst>
                  <a:outerShdw blurRad="50800" dist="50800" dir="5400000" algn="ctr" rotWithShape="0">
                    <a:srgbClr val="FFFFFF"/>
                  </a:outerShdw>
                </a:effectLst>
                <a:tableStyleId>{5C22544A-7EE6-4342-B048-85BDC9FD1C3A}</a:tableStyleId>
              </a:tblPr>
              <a:tblGrid>
                <a:gridCol w="2240532">
                  <a:extLst>
                    <a:ext uri="{9D8B030D-6E8A-4147-A177-3AD203B41FA5}">
                      <a16:colId xmlns:a16="http://schemas.microsoft.com/office/drawing/2014/main" val="20000"/>
                    </a:ext>
                  </a:extLst>
                </a:gridCol>
                <a:gridCol w="2240532">
                  <a:extLst>
                    <a:ext uri="{9D8B030D-6E8A-4147-A177-3AD203B41FA5}">
                      <a16:colId xmlns:a16="http://schemas.microsoft.com/office/drawing/2014/main" val="20001"/>
                    </a:ext>
                  </a:extLst>
                </a:gridCol>
                <a:gridCol w="2240532">
                  <a:extLst>
                    <a:ext uri="{9D8B030D-6E8A-4147-A177-3AD203B41FA5}">
                      <a16:colId xmlns:a16="http://schemas.microsoft.com/office/drawing/2014/main" val="20002"/>
                    </a:ext>
                  </a:extLst>
                </a:gridCol>
                <a:gridCol w="2240532">
                  <a:extLst>
                    <a:ext uri="{9D8B030D-6E8A-4147-A177-3AD203B41FA5}">
                      <a16:colId xmlns:a16="http://schemas.microsoft.com/office/drawing/2014/main" val="20003"/>
                    </a:ext>
                  </a:extLst>
                </a:gridCol>
              </a:tblGrid>
              <a:tr h="239100">
                <a:tc>
                  <a:txBody>
                    <a:bodyPr/>
                    <a:lstStyle/>
                    <a:p>
                      <a:pPr algn="l">
                        <a:defRPr sz="1000">
                          <a:latin typeface="Calibri"/>
                        </a:defRPr>
                      </a:pPr>
                      <a:endParaRPr sz="900" b="1" i="0" dirty="0">
                        <a:solidFill>
                          <a:schemeClr val="tx1"/>
                        </a:solidFill>
                        <a:latin typeface="+mn-lt"/>
                      </a:endParaRPr>
                    </a:p>
                  </a:txBody>
                  <a:tcPr marL="14416" marR="14416" marT="0" marB="0" anchor="ctr">
                    <a:lnL w="0"/>
                    <a:lnR w="0"/>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defRPr sz="1000">
                          <a:latin typeface="Calibri"/>
                        </a:defRPr>
                      </a:pPr>
                      <a:r>
                        <a:rPr sz="1100" b="1" i="0" dirty="0" err="1">
                          <a:solidFill>
                            <a:schemeClr val="tx1"/>
                          </a:solidFill>
                          <a:latin typeface="+mn-lt"/>
                        </a:rPr>
                        <a:t>Ptf</a:t>
                      </a:r>
                      <a:endParaRPr sz="1100" b="1" i="0" dirty="0">
                        <a:solidFill>
                          <a:schemeClr val="tx1"/>
                        </a:solidFill>
                        <a:latin typeface="+mn-lt"/>
                      </a:endParaRPr>
                    </a:p>
                  </a:txBody>
                  <a:tcPr marL="14416" marR="14416" marT="0" marB="0" anchor="ctr">
                    <a:lnL w="0"/>
                    <a:lnR w="0"/>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defRPr sz="1000">
                          <a:latin typeface="Calibri"/>
                        </a:defRPr>
                      </a:pPr>
                      <a:r>
                        <a:rPr lang="en-US" sz="1100" b="1" i="0" dirty="0">
                          <a:solidFill>
                            <a:schemeClr val="tx1"/>
                          </a:solidFill>
                          <a:latin typeface="+mn-lt"/>
                        </a:rPr>
                        <a:t>SP Div. Grow.</a:t>
                      </a:r>
                      <a:endParaRPr sz="1100" b="1" i="0" dirty="0">
                        <a:solidFill>
                          <a:schemeClr val="tx1"/>
                        </a:solidFill>
                        <a:latin typeface="+mn-lt"/>
                      </a:endParaRPr>
                    </a:p>
                  </a:txBody>
                  <a:tcPr marL="14416" marR="14416" marT="0" marB="0" anchor="ctr">
                    <a:lnL w="0"/>
                    <a:lnR w="0"/>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defRPr sz="1000">
                          <a:latin typeface="Calibri"/>
                        </a:defRPr>
                      </a:pPr>
                      <a:r>
                        <a:rPr sz="1100" b="1" i="0" dirty="0">
                          <a:solidFill>
                            <a:schemeClr val="tx1"/>
                          </a:solidFill>
                          <a:latin typeface="+mn-lt"/>
                        </a:rPr>
                        <a:t>XS</a:t>
                      </a:r>
                    </a:p>
                  </a:txBody>
                  <a:tcPr marL="14416" marR="14416" marT="0" marB="0" anchor="ctr">
                    <a:lnL w="0"/>
                    <a:lnR w="0"/>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7532">
                <a:tc>
                  <a:txBody>
                    <a:bodyPr/>
                    <a:lstStyle/>
                    <a:p>
                      <a:pPr marL="0" algn="l" defTabSz="914400" rtl="0" eaLnBrk="1" latinLnBrk="0" hangingPunct="1">
                        <a:defRPr sz="1000">
                          <a:latin typeface="Calibri"/>
                        </a:defRPr>
                      </a:pPr>
                      <a:r>
                        <a:rPr lang="fr-BE" sz="900" b="0" i="0" kern="1200" dirty="0">
                          <a:solidFill>
                            <a:schemeClr val="tx1"/>
                          </a:solidFill>
                          <a:latin typeface="+mn-lt"/>
                          <a:ea typeface="+mn-ea"/>
                          <a:cs typeface="+mn-cs"/>
                        </a:rPr>
                        <a:t>2025 (YTD)</a:t>
                      </a:r>
                    </a:p>
                  </a:txBody>
                  <a:tcPr marL="14416" marR="14416" marT="0" marB="0" anchor="ctr">
                    <a:lnL w="0"/>
                    <a:lnR w="0">
                      <a:noFill/>
                    </a:lnR>
                    <a:lnT w="19050" cap="flat" cmpd="sng" algn="ctr">
                      <a:solidFill>
                        <a:schemeClr val="tx1"/>
                      </a:solidFill>
                      <a:prstDash val="solid"/>
                      <a:round/>
                      <a:headEnd type="none" w="med" len="med"/>
                      <a:tailEnd type="none" w="med" len="med"/>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-13.40</a:t>
                      </a:r>
                      <a:endParaRPr sz="900" b="0" i="0" kern="1200" dirty="0">
                        <a:solidFill>
                          <a:schemeClr val="tx1"/>
                        </a:solidFill>
                        <a:latin typeface="+mn-lt"/>
                        <a:ea typeface="+mn-ea"/>
                        <a:cs typeface="+mn-cs"/>
                      </a:endParaRPr>
                    </a:p>
                  </a:txBody>
                  <a:tcPr marL="14416" marR="14416" marT="0" marB="0" anchor="ctr">
                    <a:lnL w="0">
                      <a:noFill/>
                    </a:lnL>
                    <a:lnR w="0">
                      <a:noFill/>
                    </a:lnR>
                    <a:lnT w="19050" cap="flat" cmpd="sng" algn="ctr">
                      <a:solidFill>
                        <a:schemeClr val="tx1"/>
                      </a:solidFill>
                      <a:prstDash val="solid"/>
                      <a:round/>
                      <a:headEnd type="none" w="med" len="med"/>
                      <a:tailEnd type="none" w="med" len="med"/>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-10.62</a:t>
                      </a:r>
                    </a:p>
                  </a:txBody>
                  <a:tcPr marL="14416" marR="14416" marT="0" marB="0" anchor="ctr">
                    <a:lnL w="0">
                      <a:noFill/>
                    </a:lnL>
                    <a:lnR w="0">
                      <a:noFill/>
                    </a:lnR>
                    <a:lnT w="19050" cap="flat" cmpd="sng" algn="ctr">
                      <a:solidFill>
                        <a:schemeClr val="tx1"/>
                      </a:solidFill>
                      <a:prstDash val="solid"/>
                      <a:round/>
                      <a:headEnd type="none" w="med" len="med"/>
                      <a:tailEnd type="none" w="med" len="med"/>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-2.78</a:t>
                      </a:r>
                      <a:endParaRPr sz="900" b="0" i="0" kern="1200" dirty="0">
                        <a:solidFill>
                          <a:schemeClr val="tx1"/>
                        </a:solidFill>
                        <a:latin typeface="+mn-lt"/>
                        <a:ea typeface="+mn-ea"/>
                        <a:cs typeface="+mn-cs"/>
                      </a:endParaRPr>
                    </a:p>
                  </a:txBody>
                  <a:tcPr marL="14416" marR="14416" marT="0" marB="0" anchor="ctr">
                    <a:lnL w="0">
                      <a:noFill/>
                    </a:lnL>
                    <a:lnR w="0"/>
                    <a:lnT w="19050" cap="flat" cmpd="sng" algn="ctr">
                      <a:solidFill>
                        <a:schemeClr val="tx1"/>
                      </a:solidFill>
                      <a:prstDash val="solid"/>
                      <a:round/>
                      <a:headEnd type="none" w="med" len="med"/>
                      <a:tailEnd type="none" w="med" len="med"/>
                    </a:lnT>
                    <a:lnB w="0">
                      <a:noFill/>
                    </a:lnB>
                    <a:solidFill>
                      <a:srgbClr val="E8EAF0"/>
                    </a:solidFill>
                  </a:tcPr>
                </a:tc>
                <a:extLst>
                  <a:ext uri="{0D108BD9-81ED-4DB2-BD59-A6C34878D82A}">
                    <a16:rowId xmlns:a16="http://schemas.microsoft.com/office/drawing/2014/main" val="476512838"/>
                  </a:ext>
                </a:extLst>
              </a:tr>
              <a:tr h="167532">
                <a:tc>
                  <a:txBody>
                    <a:bodyPr/>
                    <a:lstStyle/>
                    <a:p>
                      <a:pPr marL="0" algn="l" defTabSz="914400" rtl="0" eaLnBrk="1" latinLnBrk="0" hangingPunct="1">
                        <a:defRPr sz="1000">
                          <a:latin typeface="Calibri"/>
                        </a:defRPr>
                      </a:pPr>
                      <a:r>
                        <a:rPr lang="fr-BE" sz="900" b="0" i="0" kern="1200" dirty="0">
                          <a:solidFill>
                            <a:schemeClr val="tx1"/>
                          </a:solidFill>
                          <a:latin typeface="+mn-lt"/>
                          <a:ea typeface="+mn-ea"/>
                          <a:cs typeface="+mn-cs"/>
                        </a:rPr>
                        <a:t>2024</a:t>
                      </a:r>
                    </a:p>
                  </a:txBody>
                  <a:tcPr marL="14416" marR="14416" marT="0" marB="0" anchor="ctr">
                    <a:lnL w="0"/>
                    <a:lnR w="0">
                      <a:noFill/>
                    </a:lnR>
                    <a:lnT w="19050" cap="flat" cmpd="sng" algn="ctr">
                      <a:noFill/>
                      <a:prstDash val="solid"/>
                      <a:round/>
                      <a:headEnd type="none" w="med" len="med"/>
                      <a:tailEnd type="none" w="med" len="med"/>
                    </a:lnT>
                    <a:lnB w="0">
                      <a:noFill/>
                    </a:lnB>
                    <a:no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23.72</a:t>
                      </a:r>
                      <a:endParaRPr sz="900" b="0" i="0" kern="1200" dirty="0">
                        <a:solidFill>
                          <a:schemeClr val="tx1"/>
                        </a:solidFill>
                        <a:latin typeface="+mn-lt"/>
                        <a:ea typeface="+mn-ea"/>
                        <a:cs typeface="+mn-cs"/>
                      </a:endParaRPr>
                    </a:p>
                  </a:txBody>
                  <a:tcPr marL="14416" marR="14416" marT="0" marB="0" anchor="ctr">
                    <a:lnL w="0">
                      <a:noFill/>
                    </a:lnL>
                    <a:lnR w="0">
                      <a:noFill/>
                    </a:lnR>
                    <a:lnT w="19050" cap="flat" cmpd="sng" algn="ctr">
                      <a:noFill/>
                      <a:prstDash val="solid"/>
                      <a:round/>
                      <a:headEnd type="none" w="med" len="med"/>
                      <a:tailEnd type="none" w="med" len="med"/>
                    </a:lnT>
                    <a:lnB w="0">
                      <a:noFill/>
                    </a:lnB>
                    <a:no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25.14</a:t>
                      </a:r>
                    </a:p>
                  </a:txBody>
                  <a:tcPr marL="14416" marR="14416" marT="0" marB="0" anchor="ctr">
                    <a:lnL w="0">
                      <a:noFill/>
                    </a:lnL>
                    <a:lnR w="0">
                      <a:noFill/>
                    </a:lnR>
                    <a:lnT w="19050" cap="flat" cmpd="sng" algn="ctr">
                      <a:noFill/>
                      <a:prstDash val="solid"/>
                      <a:round/>
                      <a:headEnd type="none" w="med" len="med"/>
                      <a:tailEnd type="none" w="med" len="med"/>
                    </a:lnT>
                    <a:lnB w="0">
                      <a:noFill/>
                    </a:lnB>
                    <a:no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-1.42</a:t>
                      </a:r>
                      <a:endParaRPr sz="900" b="0" i="0" kern="1200" dirty="0">
                        <a:solidFill>
                          <a:schemeClr val="tx1"/>
                        </a:solidFill>
                        <a:latin typeface="+mn-lt"/>
                        <a:ea typeface="+mn-ea"/>
                        <a:cs typeface="+mn-cs"/>
                      </a:endParaRPr>
                    </a:p>
                  </a:txBody>
                  <a:tcPr marL="14416" marR="14416" marT="0" marB="0" anchor="ctr">
                    <a:lnL w="0">
                      <a:noFill/>
                    </a:lnL>
                    <a:lnR w="0"/>
                    <a:lnT w="19050" cap="flat" cmpd="sng" algn="ctr">
                      <a:noFill/>
                      <a:prstDash val="solid"/>
                      <a:round/>
                      <a:headEnd type="none" w="med" len="med"/>
                      <a:tailEnd type="none" w="med" len="med"/>
                    </a:lnT>
                    <a:lnB w="0">
                      <a:noFill/>
                    </a:lnB>
                    <a:noFill/>
                  </a:tcPr>
                </a:tc>
                <a:extLst>
                  <a:ext uri="{0D108BD9-81ED-4DB2-BD59-A6C34878D82A}">
                    <a16:rowId xmlns:a16="http://schemas.microsoft.com/office/drawing/2014/main" val="2043968825"/>
                  </a:ext>
                </a:extLst>
              </a:tr>
              <a:tr h="167532">
                <a:tc>
                  <a:txBody>
                    <a:bodyPr/>
                    <a:lstStyle/>
                    <a:p>
                      <a:pPr marL="0" algn="l" defTabSz="914400" rtl="0" eaLnBrk="1" latinLnBrk="0" hangingPunct="1">
                        <a:defRPr sz="1000">
                          <a:latin typeface="Calibri"/>
                        </a:defRPr>
                      </a:pPr>
                      <a:r>
                        <a:rPr lang="fr-BE" sz="900" b="0" i="0" kern="1200" dirty="0">
                          <a:solidFill>
                            <a:schemeClr val="tx1"/>
                          </a:solidFill>
                          <a:latin typeface="+mn-lt"/>
                          <a:ea typeface="+mn-ea"/>
                          <a:cs typeface="+mn-cs"/>
                        </a:rPr>
                        <a:t>2023</a:t>
                      </a:r>
                    </a:p>
                  </a:txBody>
                  <a:tcPr marL="14416" marR="14416" marT="0" marB="0" anchor="ctr">
                    <a:lnL w="0"/>
                    <a:lnR w="0">
                      <a:noFill/>
                    </a:lnR>
                    <a:lnT w="0">
                      <a:noFill/>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11.32</a:t>
                      </a:r>
                      <a:endParaRPr sz="900" b="0" i="0" kern="1200" dirty="0">
                        <a:solidFill>
                          <a:schemeClr val="tx1"/>
                        </a:solidFill>
                        <a:latin typeface="+mn-lt"/>
                        <a:ea typeface="+mn-ea"/>
                        <a:cs typeface="+mn-cs"/>
                      </a:endParaRPr>
                    </a:p>
                  </a:txBody>
                  <a:tcPr marL="14416" marR="14416" marT="0" marB="0" anchor="ctr">
                    <a:lnL w="0">
                      <a:noFill/>
                    </a:lnL>
                    <a:lnR w="0">
                      <a:noFill/>
                    </a:lnR>
                    <a:lnT w="0">
                      <a:noFill/>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10.84</a:t>
                      </a:r>
                    </a:p>
                  </a:txBody>
                  <a:tcPr marL="14416" marR="14416" marT="0" marB="0" anchor="ctr">
                    <a:lnL w="0">
                      <a:noFill/>
                    </a:lnL>
                    <a:lnR w="0">
                      <a:noFill/>
                    </a:lnR>
                    <a:lnT w="0">
                      <a:noFill/>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0.47</a:t>
                      </a:r>
                      <a:endParaRPr sz="900" b="0" i="0" kern="1200" dirty="0">
                        <a:solidFill>
                          <a:schemeClr val="tx1"/>
                        </a:solidFill>
                        <a:latin typeface="+mn-lt"/>
                        <a:ea typeface="+mn-ea"/>
                        <a:cs typeface="+mn-cs"/>
                      </a:endParaRPr>
                    </a:p>
                  </a:txBody>
                  <a:tcPr marL="14416" marR="14416" marT="0" marB="0" anchor="ctr">
                    <a:lnL w="0">
                      <a:noFill/>
                    </a:lnL>
                    <a:lnR w="0"/>
                    <a:lnT w="0">
                      <a:noFill/>
                    </a:lnT>
                    <a:lnB w="0">
                      <a:noFill/>
                    </a:lnB>
                    <a:solidFill>
                      <a:srgbClr val="E8EAF0"/>
                    </a:solidFill>
                  </a:tcPr>
                </a:tc>
                <a:extLst>
                  <a:ext uri="{0D108BD9-81ED-4DB2-BD59-A6C34878D82A}">
                    <a16:rowId xmlns:a16="http://schemas.microsoft.com/office/drawing/2014/main" val="10001"/>
                  </a:ext>
                </a:extLst>
              </a:tr>
              <a:tr h="167532">
                <a:tc>
                  <a:txBody>
                    <a:bodyPr/>
                    <a:lstStyle/>
                    <a:p>
                      <a:pPr algn="l">
                        <a:defRPr sz="1000">
                          <a:latin typeface="Calibri"/>
                        </a:defRPr>
                      </a:pPr>
                      <a:r>
                        <a:rPr lang="fr-BE" sz="900" b="0" i="0" dirty="0">
                          <a:solidFill>
                            <a:schemeClr val="tx1"/>
                          </a:solidFill>
                          <a:latin typeface="+mn-lt"/>
                        </a:rPr>
                        <a:t>2022</a:t>
                      </a:r>
                    </a:p>
                  </a:txBody>
                  <a:tcPr marL="14416" marR="14416" marT="0" marB="0" anchor="ctr">
                    <a:lnL w="0"/>
                    <a:lnR w="0">
                      <a:noFill/>
                    </a:lnR>
                    <a:lnT w="0">
                      <a:noFill/>
                    </a:lnT>
                    <a:lnB w="0"/>
                    <a:noFill/>
                  </a:tcPr>
                </a:tc>
                <a:tc>
                  <a:txBody>
                    <a:bodyPr/>
                    <a:lstStyle/>
                    <a:p>
                      <a:pPr algn="ctr">
                        <a:defRPr sz="1000">
                          <a:latin typeface="Calibri"/>
                        </a:defRPr>
                      </a:pPr>
                      <a:r>
                        <a:rPr lang="en-US" sz="900" b="0" i="0" dirty="0">
                          <a:solidFill>
                            <a:schemeClr val="tx1"/>
                          </a:solidFill>
                          <a:latin typeface="+mn-lt"/>
                        </a:rPr>
                        <a:t>-8.42</a:t>
                      </a:r>
                      <a:endParaRPr sz="900" b="0" i="0" dirty="0">
                        <a:solidFill>
                          <a:schemeClr val="tx1"/>
                        </a:solidFill>
                        <a:latin typeface="+mn-lt"/>
                      </a:endParaRPr>
                    </a:p>
                  </a:txBody>
                  <a:tcPr marL="14416" marR="14416" marT="0" marB="0" anchor="ctr">
                    <a:lnL w="0">
                      <a:noFill/>
                    </a:lnL>
                    <a:lnR w="0">
                      <a:noFill/>
                    </a:lnR>
                    <a:lnT w="0">
                      <a:noFill/>
                    </a:lnT>
                    <a:lnB w="0"/>
                    <a:noFill/>
                  </a:tcPr>
                </a:tc>
                <a:tc>
                  <a:txBody>
                    <a:bodyPr/>
                    <a:lstStyle/>
                    <a:p>
                      <a:pPr algn="ctr">
                        <a:defRPr sz="1000">
                          <a:latin typeface="Calibri"/>
                        </a:defRPr>
                      </a:pPr>
                      <a:r>
                        <a:rPr lang="en-US" sz="900" b="0" i="0" dirty="0">
                          <a:solidFill>
                            <a:schemeClr val="tx1"/>
                          </a:solidFill>
                          <a:latin typeface="+mn-lt"/>
                        </a:rPr>
                        <a:t>-4.04</a:t>
                      </a:r>
                      <a:endParaRPr sz="900" b="0" i="0" dirty="0">
                        <a:solidFill>
                          <a:schemeClr val="tx1"/>
                        </a:solidFill>
                        <a:latin typeface="+mn-lt"/>
                      </a:endParaRPr>
                    </a:p>
                  </a:txBody>
                  <a:tcPr marL="14416" marR="14416" marT="0" marB="0" anchor="ctr">
                    <a:lnL w="0">
                      <a:noFill/>
                    </a:lnL>
                    <a:lnR w="0">
                      <a:noFill/>
                    </a:lnR>
                    <a:lnT w="0">
                      <a:noFill/>
                    </a:lnT>
                    <a:lnB w="0"/>
                    <a:noFill/>
                  </a:tcPr>
                </a:tc>
                <a:tc>
                  <a:txBody>
                    <a:bodyPr/>
                    <a:lstStyle/>
                    <a:p>
                      <a:pPr algn="ctr">
                        <a:defRPr sz="1000">
                          <a:latin typeface="Calibri"/>
                        </a:defRPr>
                      </a:pPr>
                      <a:r>
                        <a:rPr lang="en-US" sz="900" b="0" i="0" dirty="0">
                          <a:solidFill>
                            <a:schemeClr val="tx1"/>
                          </a:solidFill>
                          <a:latin typeface="+mn-lt"/>
                        </a:rPr>
                        <a:t>-4.39</a:t>
                      </a:r>
                      <a:endParaRPr sz="900" b="0" i="0" dirty="0">
                        <a:solidFill>
                          <a:schemeClr val="tx1"/>
                        </a:solidFill>
                        <a:latin typeface="+mn-lt"/>
                      </a:endParaRPr>
                    </a:p>
                  </a:txBody>
                  <a:tcPr marL="14416" marR="14416" marT="0" marB="0" anchor="ctr">
                    <a:lnL w="0">
                      <a:noFill/>
                    </a:lnL>
                    <a:lnR w="0"/>
                    <a:lnT w="0">
                      <a:noFill/>
                    </a:lnT>
                    <a:lnB w="0"/>
                    <a:noFill/>
                  </a:tcPr>
                </a:tc>
                <a:extLst>
                  <a:ext uri="{0D108BD9-81ED-4DB2-BD59-A6C34878D82A}">
                    <a16:rowId xmlns:a16="http://schemas.microsoft.com/office/drawing/2014/main" val="10002"/>
                  </a:ext>
                </a:extLst>
              </a:tr>
              <a:tr h="167532">
                <a:tc>
                  <a:txBody>
                    <a:bodyPr/>
                    <a:lstStyle/>
                    <a:p>
                      <a:pPr algn="l">
                        <a:defRPr sz="1000">
                          <a:latin typeface="Calibri"/>
                        </a:defRPr>
                      </a:pPr>
                      <a:r>
                        <a:rPr lang="fr-BE" sz="900" b="0" i="0" dirty="0">
                          <a:solidFill>
                            <a:schemeClr val="tx1"/>
                          </a:solidFill>
                          <a:latin typeface="+mn-lt"/>
                        </a:rPr>
                        <a:t>2021</a:t>
                      </a:r>
                      <a:endParaRPr sz="900" b="0" i="0" dirty="0">
                        <a:solidFill>
                          <a:schemeClr val="tx1"/>
                        </a:solidFill>
                        <a:latin typeface="+mn-lt"/>
                      </a:endParaRPr>
                    </a:p>
                  </a:txBody>
                  <a:tcPr marL="14416" marR="14416" marT="0" marB="0" anchor="ctr">
                    <a:lnL w="0"/>
                    <a:lnR w="0">
                      <a:noFill/>
                    </a:lnR>
                    <a:lnT w="0">
                      <a:noFill/>
                    </a:lnT>
                    <a:lnB w="19050" cap="flat" cmpd="sng" algn="ctr">
                      <a:solidFill>
                        <a:schemeClr val="tx1"/>
                      </a:solidFill>
                      <a:prstDash val="solid"/>
                      <a:round/>
                      <a:headEnd type="none" w="med" len="med"/>
                      <a:tailEnd type="none" w="med" len="med"/>
                    </a:lnB>
                    <a:solidFill>
                      <a:schemeClr val="accent2"/>
                    </a:solidFill>
                  </a:tcPr>
                </a:tc>
                <a:tc>
                  <a:txBody>
                    <a:bodyPr/>
                    <a:lstStyle/>
                    <a:p>
                      <a:pPr algn="ctr">
                        <a:defRPr sz="1000">
                          <a:latin typeface="Calibri"/>
                        </a:defRPr>
                      </a:pPr>
                      <a:r>
                        <a:rPr lang="fr-BE" sz="900" b="0" i="0" dirty="0">
                          <a:solidFill>
                            <a:schemeClr val="tx1"/>
                          </a:solidFill>
                          <a:latin typeface="+mn-lt"/>
                        </a:rPr>
                        <a:t>39.63</a:t>
                      </a:r>
                      <a:endParaRPr sz="900" b="0" i="0" dirty="0">
                        <a:solidFill>
                          <a:schemeClr val="tx1"/>
                        </a:solidFill>
                        <a:latin typeface="+mn-lt"/>
                      </a:endParaRPr>
                    </a:p>
                  </a:txBody>
                  <a:tcPr marL="14416" marR="14416" marT="0" marB="0" anchor="ctr">
                    <a:lnL w="0">
                      <a:noFill/>
                    </a:lnL>
                    <a:lnR w="0">
                      <a:noFill/>
                    </a:lnR>
                    <a:lnT w="0">
                      <a:noFill/>
                    </a:lnT>
                    <a:lnB w="19050" cap="flat" cmpd="sng" algn="ctr">
                      <a:solidFill>
                        <a:schemeClr val="tx1"/>
                      </a:solidFill>
                      <a:prstDash val="solid"/>
                      <a:round/>
                      <a:headEnd type="none" w="med" len="med"/>
                      <a:tailEnd type="none" w="med" len="med"/>
                    </a:lnB>
                    <a:solidFill>
                      <a:schemeClr val="accent2"/>
                    </a:solidFill>
                  </a:tcPr>
                </a:tc>
                <a:tc>
                  <a:txBody>
                    <a:bodyPr/>
                    <a:lstStyle/>
                    <a:p>
                      <a:pPr algn="ctr">
                        <a:defRPr sz="1000">
                          <a:latin typeface="Calibri"/>
                        </a:defRPr>
                      </a:pPr>
                      <a:r>
                        <a:rPr lang="fr-BE" sz="900" b="0" i="0" dirty="0">
                          <a:solidFill>
                            <a:schemeClr val="tx1"/>
                          </a:solidFill>
                          <a:latin typeface="+mn-lt"/>
                        </a:rPr>
                        <a:t>32.07</a:t>
                      </a:r>
                      <a:endParaRPr sz="900" b="0" i="0" dirty="0">
                        <a:solidFill>
                          <a:schemeClr val="tx1"/>
                        </a:solidFill>
                        <a:latin typeface="+mn-lt"/>
                      </a:endParaRPr>
                    </a:p>
                  </a:txBody>
                  <a:tcPr marL="14416" marR="14416" marT="0" marB="0" anchor="ctr">
                    <a:lnL w="0">
                      <a:noFill/>
                    </a:lnL>
                    <a:lnR w="0">
                      <a:noFill/>
                    </a:lnR>
                    <a:lnT w="0">
                      <a:noFill/>
                    </a:lnT>
                    <a:lnB w="19050" cap="flat" cmpd="sng" algn="ctr">
                      <a:solidFill>
                        <a:schemeClr val="tx1"/>
                      </a:solidFill>
                      <a:prstDash val="solid"/>
                      <a:round/>
                      <a:headEnd type="none" w="med" len="med"/>
                      <a:tailEnd type="none" w="med" len="med"/>
                    </a:lnB>
                    <a:solidFill>
                      <a:schemeClr val="accent2"/>
                    </a:solidFill>
                  </a:tcPr>
                </a:tc>
                <a:tc>
                  <a:txBody>
                    <a:bodyPr/>
                    <a:lstStyle/>
                    <a:p>
                      <a:pPr algn="ctr">
                        <a:defRPr sz="1000">
                          <a:latin typeface="Calibri"/>
                        </a:defRPr>
                      </a:pPr>
                      <a:r>
                        <a:rPr lang="fr-BE" sz="900" b="0" i="0" dirty="0">
                          <a:solidFill>
                            <a:schemeClr val="tx1"/>
                          </a:solidFill>
                          <a:latin typeface="+mn-lt"/>
                        </a:rPr>
                        <a:t>7.55</a:t>
                      </a:r>
                      <a:endParaRPr sz="900" b="0" i="0" dirty="0">
                        <a:solidFill>
                          <a:schemeClr val="tx1"/>
                        </a:solidFill>
                        <a:latin typeface="+mn-lt"/>
                      </a:endParaRPr>
                    </a:p>
                  </a:txBody>
                  <a:tcPr marL="14416" marR="14416" marT="0" marB="0" anchor="ctr">
                    <a:lnL w="0">
                      <a:noFill/>
                    </a:lnL>
                    <a:lnR w="0"/>
                    <a:lnT w="0">
                      <a:noFill/>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4"/>
                  </a:ext>
                </a:extLst>
              </a:tr>
            </a:tbl>
          </a:graphicData>
        </a:graphic>
      </p:graphicFrame>
      <p:graphicFrame>
        <p:nvGraphicFramePr>
          <p:cNvPr id="9" name="New Table">
            <a:extLst>
              <a:ext uri="{FF2B5EF4-FFF2-40B4-BE49-F238E27FC236}">
                <a16:creationId xmlns:a16="http://schemas.microsoft.com/office/drawing/2014/main" id="{B4633C36-5DDD-0C0D-5727-FF653E1F7D11}"/>
              </a:ext>
            </a:extLst>
          </p:cNvPr>
          <p:cNvGraphicFramePr>
            <a:graphicFrameLocks noGrp="1"/>
          </p:cNvGraphicFramePr>
          <p:nvPr>
            <p:custDataLst>
              <p:tags r:id="rId2"/>
            </p:custDataLst>
            <p:extLst>
              <p:ext uri="{D42A27DB-BD31-4B8C-83A1-F6EECF244321}">
                <p14:modId xmlns:p14="http://schemas.microsoft.com/office/powerpoint/2010/main" val="3388181393"/>
              </p:ext>
            </p:extLst>
          </p:nvPr>
        </p:nvGraphicFramePr>
        <p:xfrm>
          <a:off x="1614936" y="4231532"/>
          <a:ext cx="8962128" cy="1076760"/>
        </p:xfrm>
        <a:graphic>
          <a:graphicData uri="http://schemas.openxmlformats.org/drawingml/2006/table">
            <a:tbl>
              <a:tblPr firstRow="1" bandRow="1">
                <a:effectLst>
                  <a:outerShdw blurRad="50800" dist="50800" dir="5400000" algn="ctr" rotWithShape="0">
                    <a:srgbClr val="FFFFFF"/>
                  </a:outerShdw>
                </a:effectLst>
                <a:tableStyleId>{5C22544A-7EE6-4342-B048-85BDC9FD1C3A}</a:tableStyleId>
              </a:tblPr>
              <a:tblGrid>
                <a:gridCol w="2240532">
                  <a:extLst>
                    <a:ext uri="{9D8B030D-6E8A-4147-A177-3AD203B41FA5}">
                      <a16:colId xmlns:a16="http://schemas.microsoft.com/office/drawing/2014/main" val="20000"/>
                    </a:ext>
                  </a:extLst>
                </a:gridCol>
                <a:gridCol w="2240532">
                  <a:extLst>
                    <a:ext uri="{9D8B030D-6E8A-4147-A177-3AD203B41FA5}">
                      <a16:colId xmlns:a16="http://schemas.microsoft.com/office/drawing/2014/main" val="20001"/>
                    </a:ext>
                  </a:extLst>
                </a:gridCol>
                <a:gridCol w="2240532">
                  <a:extLst>
                    <a:ext uri="{9D8B030D-6E8A-4147-A177-3AD203B41FA5}">
                      <a16:colId xmlns:a16="http://schemas.microsoft.com/office/drawing/2014/main" val="20002"/>
                    </a:ext>
                  </a:extLst>
                </a:gridCol>
                <a:gridCol w="2240532">
                  <a:extLst>
                    <a:ext uri="{9D8B030D-6E8A-4147-A177-3AD203B41FA5}">
                      <a16:colId xmlns:a16="http://schemas.microsoft.com/office/drawing/2014/main" val="20003"/>
                    </a:ext>
                  </a:extLst>
                </a:gridCol>
              </a:tblGrid>
              <a:tr h="239100">
                <a:tc>
                  <a:txBody>
                    <a:bodyPr/>
                    <a:lstStyle/>
                    <a:p>
                      <a:pPr algn="l">
                        <a:defRPr sz="1000">
                          <a:latin typeface="Calibri"/>
                        </a:defRPr>
                      </a:pPr>
                      <a:endParaRPr sz="900" b="1" i="0" dirty="0">
                        <a:solidFill>
                          <a:schemeClr val="tx1"/>
                        </a:solidFill>
                        <a:latin typeface="+mn-lt"/>
                      </a:endParaRPr>
                    </a:p>
                  </a:txBody>
                  <a:tcPr marL="14416" marR="14416" marT="0" marB="0" anchor="ctr">
                    <a:lnL w="0"/>
                    <a:lnR w="0"/>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defRPr sz="1000">
                          <a:latin typeface="Calibri"/>
                        </a:defRPr>
                      </a:pPr>
                      <a:r>
                        <a:rPr sz="1100" b="1" i="0" dirty="0" err="1">
                          <a:solidFill>
                            <a:schemeClr val="tx1"/>
                          </a:solidFill>
                          <a:latin typeface="+mn-lt"/>
                        </a:rPr>
                        <a:t>Ptf</a:t>
                      </a:r>
                      <a:endParaRPr sz="1100" b="1" i="0" dirty="0">
                        <a:solidFill>
                          <a:schemeClr val="tx1"/>
                        </a:solidFill>
                        <a:latin typeface="+mn-lt"/>
                      </a:endParaRPr>
                    </a:p>
                  </a:txBody>
                  <a:tcPr marL="14416" marR="14416" marT="0" marB="0" anchor="ctr">
                    <a:lnL w="0"/>
                    <a:lnR w="0"/>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defRPr sz="1000">
                          <a:latin typeface="Calibri"/>
                        </a:defRPr>
                      </a:pPr>
                      <a:r>
                        <a:rPr lang="en-US" sz="1100" b="1" i="0" dirty="0">
                          <a:solidFill>
                            <a:schemeClr val="tx1"/>
                          </a:solidFill>
                          <a:latin typeface="+mn-lt"/>
                        </a:rPr>
                        <a:t>MSCI US H.D.</a:t>
                      </a:r>
                      <a:endParaRPr sz="1100" b="1" i="0" dirty="0">
                        <a:solidFill>
                          <a:schemeClr val="tx1"/>
                        </a:solidFill>
                        <a:latin typeface="+mn-lt"/>
                      </a:endParaRPr>
                    </a:p>
                  </a:txBody>
                  <a:tcPr marL="14416" marR="14416" marT="0" marB="0" anchor="ctr">
                    <a:lnL w="0"/>
                    <a:lnR w="0"/>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defRPr sz="1000">
                          <a:latin typeface="Calibri"/>
                        </a:defRPr>
                      </a:pPr>
                      <a:r>
                        <a:rPr sz="1100" b="1" i="0" dirty="0">
                          <a:solidFill>
                            <a:schemeClr val="tx1"/>
                          </a:solidFill>
                          <a:latin typeface="+mn-lt"/>
                        </a:rPr>
                        <a:t>XS</a:t>
                      </a:r>
                    </a:p>
                  </a:txBody>
                  <a:tcPr marL="14416" marR="14416" marT="0" marB="0" anchor="ctr">
                    <a:lnL w="0"/>
                    <a:lnR w="0"/>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7532">
                <a:tc>
                  <a:txBody>
                    <a:bodyPr/>
                    <a:lstStyle/>
                    <a:p>
                      <a:pPr marL="0" algn="l" defTabSz="914400" rtl="0" eaLnBrk="1" latinLnBrk="0" hangingPunct="1">
                        <a:defRPr sz="1000">
                          <a:latin typeface="Calibri"/>
                        </a:defRPr>
                      </a:pPr>
                      <a:r>
                        <a:rPr lang="fr-BE" sz="900" b="0" i="0" kern="1200" dirty="0">
                          <a:solidFill>
                            <a:schemeClr val="tx1"/>
                          </a:solidFill>
                          <a:latin typeface="+mn-lt"/>
                          <a:ea typeface="+mn-ea"/>
                          <a:cs typeface="+mn-cs"/>
                        </a:rPr>
                        <a:t>2025 (YTD)</a:t>
                      </a:r>
                    </a:p>
                  </a:txBody>
                  <a:tcPr marL="14416" marR="14416" marT="0" marB="0" anchor="ctr">
                    <a:lnL w="0"/>
                    <a:lnR w="0">
                      <a:noFill/>
                    </a:lnR>
                    <a:lnT w="19050" cap="flat" cmpd="sng" algn="ctr">
                      <a:solidFill>
                        <a:schemeClr val="tx1"/>
                      </a:solidFill>
                      <a:prstDash val="solid"/>
                      <a:round/>
                      <a:headEnd type="none" w="med" len="med"/>
                      <a:tailEnd type="none" w="med" len="med"/>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-13.40</a:t>
                      </a:r>
                      <a:endParaRPr sz="900" b="0" i="0" kern="1200" dirty="0">
                        <a:solidFill>
                          <a:schemeClr val="tx1"/>
                        </a:solidFill>
                        <a:latin typeface="+mn-lt"/>
                        <a:ea typeface="+mn-ea"/>
                        <a:cs typeface="+mn-cs"/>
                      </a:endParaRPr>
                    </a:p>
                  </a:txBody>
                  <a:tcPr marL="14416" marR="14416" marT="0" marB="0" anchor="ctr">
                    <a:lnL w="0">
                      <a:noFill/>
                    </a:lnL>
                    <a:lnR w="0">
                      <a:noFill/>
                    </a:lnR>
                    <a:lnT w="19050" cap="flat" cmpd="sng" algn="ctr">
                      <a:solidFill>
                        <a:schemeClr val="tx1"/>
                      </a:solidFill>
                      <a:prstDash val="solid"/>
                      <a:round/>
                      <a:headEnd type="none" w="med" len="med"/>
                      <a:tailEnd type="none" w="med" len="med"/>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-8.90</a:t>
                      </a:r>
                    </a:p>
                  </a:txBody>
                  <a:tcPr marL="14416" marR="14416" marT="0" marB="0" anchor="ctr">
                    <a:lnL w="0">
                      <a:noFill/>
                    </a:lnL>
                    <a:lnR w="0">
                      <a:noFill/>
                    </a:lnR>
                    <a:lnT w="19050" cap="flat" cmpd="sng" algn="ctr">
                      <a:solidFill>
                        <a:schemeClr val="tx1"/>
                      </a:solidFill>
                      <a:prstDash val="solid"/>
                      <a:round/>
                      <a:headEnd type="none" w="med" len="med"/>
                      <a:tailEnd type="none" w="med" len="med"/>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-4.50</a:t>
                      </a:r>
                      <a:endParaRPr sz="900" b="0" i="0" kern="1200" dirty="0">
                        <a:solidFill>
                          <a:schemeClr val="tx1"/>
                        </a:solidFill>
                        <a:latin typeface="+mn-lt"/>
                        <a:ea typeface="+mn-ea"/>
                        <a:cs typeface="+mn-cs"/>
                      </a:endParaRPr>
                    </a:p>
                  </a:txBody>
                  <a:tcPr marL="14416" marR="14416" marT="0" marB="0" anchor="ctr">
                    <a:lnL w="0">
                      <a:noFill/>
                    </a:lnL>
                    <a:lnR w="0"/>
                    <a:lnT w="19050" cap="flat" cmpd="sng" algn="ctr">
                      <a:solidFill>
                        <a:schemeClr val="tx1"/>
                      </a:solidFill>
                      <a:prstDash val="solid"/>
                      <a:round/>
                      <a:headEnd type="none" w="med" len="med"/>
                      <a:tailEnd type="none" w="med" len="med"/>
                    </a:lnT>
                    <a:lnB w="0">
                      <a:noFill/>
                    </a:lnB>
                    <a:solidFill>
                      <a:srgbClr val="E8EAF0"/>
                    </a:solidFill>
                  </a:tcPr>
                </a:tc>
                <a:extLst>
                  <a:ext uri="{0D108BD9-81ED-4DB2-BD59-A6C34878D82A}">
                    <a16:rowId xmlns:a16="http://schemas.microsoft.com/office/drawing/2014/main" val="476512838"/>
                  </a:ext>
                </a:extLst>
              </a:tr>
              <a:tr h="167532">
                <a:tc>
                  <a:txBody>
                    <a:bodyPr/>
                    <a:lstStyle/>
                    <a:p>
                      <a:pPr marL="0" algn="l" defTabSz="914400" rtl="0" eaLnBrk="1" latinLnBrk="0" hangingPunct="1">
                        <a:defRPr sz="1000">
                          <a:latin typeface="Calibri"/>
                        </a:defRPr>
                      </a:pPr>
                      <a:r>
                        <a:rPr lang="fr-BE" sz="900" b="0" i="0" kern="1200" dirty="0">
                          <a:solidFill>
                            <a:schemeClr val="tx1"/>
                          </a:solidFill>
                          <a:latin typeface="+mn-lt"/>
                          <a:ea typeface="+mn-ea"/>
                          <a:cs typeface="+mn-cs"/>
                        </a:rPr>
                        <a:t>2024</a:t>
                      </a:r>
                    </a:p>
                  </a:txBody>
                  <a:tcPr marL="14416" marR="14416" marT="0" marB="0" anchor="ctr">
                    <a:lnL w="0"/>
                    <a:lnR w="0">
                      <a:noFill/>
                    </a:lnR>
                    <a:lnT w="19050" cap="flat" cmpd="sng" algn="ctr">
                      <a:noFill/>
                      <a:prstDash val="solid"/>
                      <a:round/>
                      <a:headEnd type="none" w="med" len="med"/>
                      <a:tailEnd type="none" w="med" len="med"/>
                    </a:lnT>
                    <a:lnB w="0">
                      <a:noFill/>
                    </a:lnB>
                    <a:no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23.72</a:t>
                      </a:r>
                      <a:endParaRPr sz="900" b="0" i="0" kern="1200" dirty="0">
                        <a:solidFill>
                          <a:schemeClr val="tx1"/>
                        </a:solidFill>
                        <a:latin typeface="+mn-lt"/>
                        <a:ea typeface="+mn-ea"/>
                        <a:cs typeface="+mn-cs"/>
                      </a:endParaRPr>
                    </a:p>
                  </a:txBody>
                  <a:tcPr marL="14416" marR="14416" marT="0" marB="0" anchor="ctr">
                    <a:lnL w="0">
                      <a:noFill/>
                    </a:lnL>
                    <a:lnR w="0">
                      <a:noFill/>
                    </a:lnR>
                    <a:lnT w="19050" cap="flat" cmpd="sng" algn="ctr">
                      <a:noFill/>
                      <a:prstDash val="solid"/>
                      <a:round/>
                      <a:headEnd type="none" w="med" len="med"/>
                      <a:tailEnd type="none" w="med" len="med"/>
                    </a:lnT>
                    <a:lnB w="0">
                      <a:noFill/>
                    </a:lnB>
                    <a:no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19.38</a:t>
                      </a:r>
                    </a:p>
                  </a:txBody>
                  <a:tcPr marL="14416" marR="14416" marT="0" marB="0" anchor="ctr">
                    <a:lnL w="0">
                      <a:noFill/>
                    </a:lnL>
                    <a:lnR w="0">
                      <a:noFill/>
                    </a:lnR>
                    <a:lnT w="19050" cap="flat" cmpd="sng" algn="ctr">
                      <a:noFill/>
                      <a:prstDash val="solid"/>
                      <a:round/>
                      <a:headEnd type="none" w="med" len="med"/>
                      <a:tailEnd type="none" w="med" len="med"/>
                    </a:lnT>
                    <a:lnB w="0">
                      <a:noFill/>
                    </a:lnB>
                    <a:no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4.34</a:t>
                      </a:r>
                      <a:endParaRPr sz="900" b="0" i="0" kern="1200" dirty="0">
                        <a:solidFill>
                          <a:schemeClr val="tx1"/>
                        </a:solidFill>
                        <a:latin typeface="+mn-lt"/>
                        <a:ea typeface="+mn-ea"/>
                        <a:cs typeface="+mn-cs"/>
                      </a:endParaRPr>
                    </a:p>
                  </a:txBody>
                  <a:tcPr marL="14416" marR="14416" marT="0" marB="0" anchor="ctr">
                    <a:lnL w="0">
                      <a:noFill/>
                    </a:lnL>
                    <a:lnR w="0"/>
                    <a:lnT w="19050" cap="flat" cmpd="sng" algn="ctr">
                      <a:noFill/>
                      <a:prstDash val="solid"/>
                      <a:round/>
                      <a:headEnd type="none" w="med" len="med"/>
                      <a:tailEnd type="none" w="med" len="med"/>
                    </a:lnT>
                    <a:lnB w="0">
                      <a:noFill/>
                    </a:lnB>
                    <a:noFill/>
                  </a:tcPr>
                </a:tc>
                <a:extLst>
                  <a:ext uri="{0D108BD9-81ED-4DB2-BD59-A6C34878D82A}">
                    <a16:rowId xmlns:a16="http://schemas.microsoft.com/office/drawing/2014/main" val="974519002"/>
                  </a:ext>
                </a:extLst>
              </a:tr>
              <a:tr h="167532">
                <a:tc>
                  <a:txBody>
                    <a:bodyPr/>
                    <a:lstStyle/>
                    <a:p>
                      <a:pPr marL="0" algn="l" defTabSz="914400" rtl="0" eaLnBrk="1" latinLnBrk="0" hangingPunct="1">
                        <a:defRPr sz="1000">
                          <a:latin typeface="Calibri"/>
                        </a:defRPr>
                      </a:pPr>
                      <a:r>
                        <a:rPr lang="fr-BE" sz="900" b="0" i="0" kern="1200" dirty="0">
                          <a:solidFill>
                            <a:schemeClr val="tx1"/>
                          </a:solidFill>
                          <a:latin typeface="+mn-lt"/>
                          <a:ea typeface="+mn-ea"/>
                          <a:cs typeface="+mn-cs"/>
                        </a:rPr>
                        <a:t>2023</a:t>
                      </a:r>
                    </a:p>
                  </a:txBody>
                  <a:tcPr marL="14416" marR="14416" marT="0" marB="0" anchor="ctr">
                    <a:lnL w="0"/>
                    <a:lnR w="0">
                      <a:noFill/>
                    </a:lnR>
                    <a:lnT w="0">
                      <a:noFill/>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11.32</a:t>
                      </a:r>
                      <a:endParaRPr sz="900" b="0" i="0" kern="1200" dirty="0">
                        <a:solidFill>
                          <a:schemeClr val="tx1"/>
                        </a:solidFill>
                        <a:latin typeface="+mn-lt"/>
                        <a:ea typeface="+mn-ea"/>
                        <a:cs typeface="+mn-cs"/>
                      </a:endParaRPr>
                    </a:p>
                  </a:txBody>
                  <a:tcPr marL="14416" marR="14416" marT="0" marB="0" anchor="ctr">
                    <a:lnL w="0">
                      <a:noFill/>
                    </a:lnL>
                    <a:lnR w="0">
                      <a:noFill/>
                    </a:lnR>
                    <a:lnT w="0">
                      <a:noFill/>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3.42</a:t>
                      </a:r>
                    </a:p>
                  </a:txBody>
                  <a:tcPr marL="14416" marR="14416" marT="0" marB="0" anchor="ctr">
                    <a:lnL w="0">
                      <a:noFill/>
                    </a:lnL>
                    <a:lnR w="0">
                      <a:noFill/>
                    </a:lnR>
                    <a:lnT w="0">
                      <a:noFill/>
                    </a:lnT>
                    <a:lnB w="0">
                      <a:noFill/>
                    </a:lnB>
                    <a:solidFill>
                      <a:srgbClr val="E8EAF0"/>
                    </a:solidFill>
                  </a:tcPr>
                </a:tc>
                <a:tc>
                  <a:txBody>
                    <a:bodyPr/>
                    <a:lstStyle/>
                    <a:p>
                      <a:pPr marL="0" algn="ctr" defTabSz="914400" rtl="0" eaLnBrk="1" latinLnBrk="0" hangingPunct="1">
                        <a:defRPr sz="1000">
                          <a:latin typeface="Calibri"/>
                        </a:defRPr>
                      </a:pPr>
                      <a:r>
                        <a:rPr lang="en-US" sz="900" b="0" i="0" kern="1200" dirty="0">
                          <a:solidFill>
                            <a:schemeClr val="tx1"/>
                          </a:solidFill>
                          <a:latin typeface="+mn-lt"/>
                          <a:ea typeface="+mn-ea"/>
                          <a:cs typeface="+mn-cs"/>
                        </a:rPr>
                        <a:t>7.90</a:t>
                      </a:r>
                      <a:endParaRPr sz="900" b="0" i="0" kern="1200" dirty="0">
                        <a:solidFill>
                          <a:schemeClr val="tx1"/>
                        </a:solidFill>
                        <a:latin typeface="+mn-lt"/>
                        <a:ea typeface="+mn-ea"/>
                        <a:cs typeface="+mn-cs"/>
                      </a:endParaRPr>
                    </a:p>
                  </a:txBody>
                  <a:tcPr marL="14416" marR="14416" marT="0" marB="0" anchor="ctr">
                    <a:lnL w="0">
                      <a:noFill/>
                    </a:lnL>
                    <a:lnR w="0"/>
                    <a:lnT w="0">
                      <a:noFill/>
                    </a:lnT>
                    <a:lnB w="0">
                      <a:noFill/>
                    </a:lnB>
                    <a:solidFill>
                      <a:srgbClr val="E8EAF0"/>
                    </a:solidFill>
                  </a:tcPr>
                </a:tc>
                <a:extLst>
                  <a:ext uri="{0D108BD9-81ED-4DB2-BD59-A6C34878D82A}">
                    <a16:rowId xmlns:a16="http://schemas.microsoft.com/office/drawing/2014/main" val="10001"/>
                  </a:ext>
                </a:extLst>
              </a:tr>
              <a:tr h="167532">
                <a:tc>
                  <a:txBody>
                    <a:bodyPr/>
                    <a:lstStyle/>
                    <a:p>
                      <a:pPr algn="l">
                        <a:defRPr sz="1000">
                          <a:latin typeface="Calibri"/>
                        </a:defRPr>
                      </a:pPr>
                      <a:r>
                        <a:rPr lang="fr-BE" sz="900" b="0" i="0" dirty="0">
                          <a:solidFill>
                            <a:schemeClr val="tx1"/>
                          </a:solidFill>
                          <a:latin typeface="+mn-lt"/>
                        </a:rPr>
                        <a:t>2022</a:t>
                      </a:r>
                    </a:p>
                  </a:txBody>
                  <a:tcPr marL="14416" marR="14416" marT="0" marB="0" anchor="ctr">
                    <a:lnL w="0"/>
                    <a:lnR w="0">
                      <a:noFill/>
                    </a:lnR>
                    <a:lnT w="0">
                      <a:noFill/>
                    </a:lnT>
                    <a:lnB w="0"/>
                    <a:noFill/>
                  </a:tcPr>
                </a:tc>
                <a:tc>
                  <a:txBody>
                    <a:bodyPr/>
                    <a:lstStyle/>
                    <a:p>
                      <a:pPr algn="ctr">
                        <a:defRPr sz="1000">
                          <a:latin typeface="Calibri"/>
                        </a:defRPr>
                      </a:pPr>
                      <a:r>
                        <a:rPr lang="en-US" sz="900" b="0" i="0" dirty="0">
                          <a:solidFill>
                            <a:schemeClr val="tx1"/>
                          </a:solidFill>
                          <a:latin typeface="+mn-lt"/>
                        </a:rPr>
                        <a:t>-8.42</a:t>
                      </a:r>
                      <a:endParaRPr sz="900" b="0" i="0" dirty="0">
                        <a:solidFill>
                          <a:schemeClr val="tx1"/>
                        </a:solidFill>
                        <a:latin typeface="+mn-lt"/>
                      </a:endParaRPr>
                    </a:p>
                  </a:txBody>
                  <a:tcPr marL="14416" marR="14416" marT="0" marB="0" anchor="ctr">
                    <a:lnL w="0">
                      <a:noFill/>
                    </a:lnL>
                    <a:lnR w="0">
                      <a:noFill/>
                    </a:lnR>
                    <a:lnT w="0">
                      <a:noFill/>
                    </a:lnT>
                    <a:lnB w="0"/>
                    <a:noFill/>
                  </a:tcPr>
                </a:tc>
                <a:tc>
                  <a:txBody>
                    <a:bodyPr/>
                    <a:lstStyle/>
                    <a:p>
                      <a:pPr algn="ctr">
                        <a:defRPr sz="1000">
                          <a:latin typeface="Calibri"/>
                        </a:defRPr>
                      </a:pPr>
                      <a:r>
                        <a:rPr lang="en-US" sz="900" b="0" i="0" dirty="0">
                          <a:solidFill>
                            <a:schemeClr val="tx1"/>
                          </a:solidFill>
                          <a:latin typeface="+mn-lt"/>
                        </a:rPr>
                        <a:t>2.30</a:t>
                      </a:r>
                      <a:endParaRPr sz="900" b="0" i="0" dirty="0">
                        <a:solidFill>
                          <a:schemeClr val="tx1"/>
                        </a:solidFill>
                        <a:latin typeface="+mn-lt"/>
                      </a:endParaRPr>
                    </a:p>
                  </a:txBody>
                  <a:tcPr marL="14416" marR="14416" marT="0" marB="0" anchor="ctr">
                    <a:lnL w="0">
                      <a:noFill/>
                    </a:lnL>
                    <a:lnR w="0">
                      <a:noFill/>
                    </a:lnR>
                    <a:lnT w="0">
                      <a:noFill/>
                    </a:lnT>
                    <a:lnB w="0"/>
                    <a:noFill/>
                  </a:tcPr>
                </a:tc>
                <a:tc>
                  <a:txBody>
                    <a:bodyPr/>
                    <a:lstStyle/>
                    <a:p>
                      <a:pPr algn="ctr">
                        <a:defRPr sz="1000">
                          <a:latin typeface="Calibri"/>
                        </a:defRPr>
                      </a:pPr>
                      <a:r>
                        <a:rPr lang="en-US" sz="900" b="0" i="0" dirty="0">
                          <a:solidFill>
                            <a:schemeClr val="tx1"/>
                          </a:solidFill>
                          <a:latin typeface="+mn-lt"/>
                        </a:rPr>
                        <a:t>-10.72</a:t>
                      </a:r>
                      <a:endParaRPr sz="900" b="0" i="0" dirty="0">
                        <a:solidFill>
                          <a:schemeClr val="tx1"/>
                        </a:solidFill>
                        <a:latin typeface="+mn-lt"/>
                      </a:endParaRPr>
                    </a:p>
                  </a:txBody>
                  <a:tcPr marL="14416" marR="14416" marT="0" marB="0" anchor="ctr">
                    <a:lnL w="0">
                      <a:noFill/>
                    </a:lnL>
                    <a:lnR w="0"/>
                    <a:lnT w="0">
                      <a:noFill/>
                    </a:lnT>
                    <a:lnB w="0"/>
                    <a:noFill/>
                  </a:tcPr>
                </a:tc>
                <a:extLst>
                  <a:ext uri="{0D108BD9-81ED-4DB2-BD59-A6C34878D82A}">
                    <a16:rowId xmlns:a16="http://schemas.microsoft.com/office/drawing/2014/main" val="10002"/>
                  </a:ext>
                </a:extLst>
              </a:tr>
              <a:tr h="167532">
                <a:tc>
                  <a:txBody>
                    <a:bodyPr/>
                    <a:lstStyle/>
                    <a:p>
                      <a:pPr algn="l">
                        <a:defRPr sz="1000">
                          <a:latin typeface="Calibri"/>
                        </a:defRPr>
                      </a:pPr>
                      <a:r>
                        <a:rPr lang="fr-BE" sz="900" b="0" i="0" dirty="0">
                          <a:solidFill>
                            <a:schemeClr val="tx1"/>
                          </a:solidFill>
                          <a:latin typeface="+mn-lt"/>
                        </a:rPr>
                        <a:t>2021</a:t>
                      </a:r>
                      <a:endParaRPr sz="900" b="0" i="0" dirty="0">
                        <a:solidFill>
                          <a:schemeClr val="tx1"/>
                        </a:solidFill>
                        <a:latin typeface="+mn-lt"/>
                      </a:endParaRPr>
                    </a:p>
                  </a:txBody>
                  <a:tcPr marL="14416" marR="14416" marT="0" marB="0" anchor="ctr">
                    <a:lnL w="0"/>
                    <a:lnR w="0">
                      <a:noFill/>
                    </a:lnR>
                    <a:lnT w="0">
                      <a:noFill/>
                    </a:lnT>
                    <a:lnB w="19050" cap="flat" cmpd="sng" algn="ctr">
                      <a:solidFill>
                        <a:schemeClr val="tx1"/>
                      </a:solidFill>
                      <a:prstDash val="solid"/>
                      <a:round/>
                      <a:headEnd type="none" w="med" len="med"/>
                      <a:tailEnd type="none" w="med" len="med"/>
                    </a:lnB>
                    <a:solidFill>
                      <a:schemeClr val="accent2"/>
                    </a:solidFill>
                  </a:tcPr>
                </a:tc>
                <a:tc>
                  <a:txBody>
                    <a:bodyPr/>
                    <a:lstStyle/>
                    <a:p>
                      <a:pPr algn="ctr">
                        <a:defRPr sz="1000">
                          <a:latin typeface="Calibri"/>
                        </a:defRPr>
                      </a:pPr>
                      <a:r>
                        <a:rPr lang="fr-BE" sz="900" b="0" i="0" dirty="0">
                          <a:solidFill>
                            <a:schemeClr val="tx1"/>
                          </a:solidFill>
                          <a:latin typeface="+mn-lt"/>
                        </a:rPr>
                        <a:t>39.63</a:t>
                      </a:r>
                      <a:endParaRPr sz="900" b="0" i="0" dirty="0">
                        <a:solidFill>
                          <a:schemeClr val="tx1"/>
                        </a:solidFill>
                        <a:latin typeface="+mn-lt"/>
                      </a:endParaRPr>
                    </a:p>
                  </a:txBody>
                  <a:tcPr marL="14416" marR="14416" marT="0" marB="0" anchor="ctr">
                    <a:lnL w="0">
                      <a:noFill/>
                    </a:lnL>
                    <a:lnR w="0">
                      <a:noFill/>
                    </a:lnR>
                    <a:lnT w="0">
                      <a:noFill/>
                    </a:lnT>
                    <a:lnB w="19050" cap="flat" cmpd="sng" algn="ctr">
                      <a:solidFill>
                        <a:schemeClr val="tx1"/>
                      </a:solidFill>
                      <a:prstDash val="solid"/>
                      <a:round/>
                      <a:headEnd type="none" w="med" len="med"/>
                      <a:tailEnd type="none" w="med" len="med"/>
                    </a:lnB>
                    <a:solidFill>
                      <a:schemeClr val="accent2"/>
                    </a:solidFill>
                  </a:tcPr>
                </a:tc>
                <a:tc>
                  <a:txBody>
                    <a:bodyPr/>
                    <a:lstStyle/>
                    <a:p>
                      <a:pPr algn="ctr">
                        <a:defRPr sz="1000">
                          <a:latin typeface="Calibri"/>
                        </a:defRPr>
                      </a:pPr>
                      <a:r>
                        <a:rPr lang="fr-BE" sz="900" b="0" i="0" dirty="0">
                          <a:solidFill>
                            <a:schemeClr val="tx1"/>
                          </a:solidFill>
                          <a:latin typeface="+mn-lt"/>
                        </a:rPr>
                        <a:t>30.91</a:t>
                      </a:r>
                      <a:endParaRPr sz="900" b="0" i="0" dirty="0">
                        <a:solidFill>
                          <a:schemeClr val="tx1"/>
                        </a:solidFill>
                        <a:latin typeface="+mn-lt"/>
                      </a:endParaRPr>
                    </a:p>
                  </a:txBody>
                  <a:tcPr marL="14416" marR="14416" marT="0" marB="0" anchor="ctr">
                    <a:lnL w="0">
                      <a:noFill/>
                    </a:lnL>
                    <a:lnR w="0">
                      <a:noFill/>
                    </a:lnR>
                    <a:lnT w="0">
                      <a:noFill/>
                    </a:lnT>
                    <a:lnB w="19050" cap="flat" cmpd="sng" algn="ctr">
                      <a:solidFill>
                        <a:schemeClr val="tx1"/>
                      </a:solidFill>
                      <a:prstDash val="solid"/>
                      <a:round/>
                      <a:headEnd type="none" w="med" len="med"/>
                      <a:tailEnd type="none" w="med" len="med"/>
                    </a:lnB>
                    <a:solidFill>
                      <a:schemeClr val="accent2"/>
                    </a:solidFill>
                  </a:tcPr>
                </a:tc>
                <a:tc>
                  <a:txBody>
                    <a:bodyPr/>
                    <a:lstStyle/>
                    <a:p>
                      <a:pPr algn="ctr">
                        <a:defRPr sz="1000">
                          <a:latin typeface="Calibri"/>
                        </a:defRPr>
                      </a:pPr>
                      <a:r>
                        <a:rPr lang="fr-BE" sz="900" b="0" i="0" dirty="0">
                          <a:solidFill>
                            <a:schemeClr val="tx1"/>
                          </a:solidFill>
                          <a:latin typeface="+mn-lt"/>
                        </a:rPr>
                        <a:t>8.71</a:t>
                      </a:r>
                      <a:endParaRPr sz="900" b="0" i="0" dirty="0">
                        <a:solidFill>
                          <a:schemeClr val="tx1"/>
                        </a:solidFill>
                        <a:latin typeface="+mn-lt"/>
                      </a:endParaRPr>
                    </a:p>
                  </a:txBody>
                  <a:tcPr marL="14416" marR="14416" marT="0" marB="0" anchor="ctr">
                    <a:lnL w="0">
                      <a:noFill/>
                    </a:lnL>
                    <a:lnR w="0"/>
                    <a:lnT w="0">
                      <a:noFill/>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6009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F3B1FA-28A1-9CE5-2D76-2866E97FAEB8}"/>
              </a:ext>
            </a:extLst>
          </p:cNvPr>
          <p:cNvSpPr>
            <a:spLocks noGrp="1"/>
          </p:cNvSpPr>
          <p:nvPr>
            <p:ph type="body" sz="quarter" idx="15"/>
          </p:nvPr>
        </p:nvSpPr>
        <p:spPr>
          <a:xfrm>
            <a:off x="6773777" y="1526676"/>
            <a:ext cx="4896948" cy="4496991"/>
          </a:xfrm>
        </p:spPr>
        <p:txBody>
          <a:bodyPr/>
          <a:lstStyle/>
          <a:p>
            <a:r>
              <a:rPr lang="de-DE" sz="1400" b="1" dirty="0"/>
              <a:t>Die Umsetzung der ESG-Integration des Fonds zeigt sich darin, dass unser ESG-Profil dem amerikanischen Universum überlegen ist</a:t>
            </a:r>
            <a:endParaRPr lang="de-DE" sz="1400" dirty="0"/>
          </a:p>
          <a:p>
            <a:r>
              <a:rPr lang="de-DE" sz="1400" b="1" dirty="0"/>
              <a:t>Bereitschaft</a:t>
            </a:r>
            <a:r>
              <a:rPr lang="de-DE" sz="1400" dirty="0"/>
              <a:t>, in Führungskräfte und zukünftige Führungskräfte in nachhaltigen Unternehmen zu investieren</a:t>
            </a:r>
            <a:endParaRPr lang="de-DE" sz="800" dirty="0"/>
          </a:p>
          <a:p>
            <a:r>
              <a:rPr lang="de-DE" sz="1400" b="1" dirty="0"/>
              <a:t>Champion: </a:t>
            </a:r>
            <a:r>
              <a:rPr lang="de-DE" sz="1400" dirty="0"/>
              <a:t>oberstes Quartil in Bezug auf ESG-Perzentile und kein umstrittenes Verhalten                                                     (&lt; Schweregrad 3)</a:t>
            </a:r>
          </a:p>
          <a:p>
            <a:r>
              <a:rPr lang="de-DE" sz="1400" b="1" dirty="0"/>
              <a:t>Explorer: </a:t>
            </a:r>
            <a:r>
              <a:rPr lang="de-DE" sz="1400" dirty="0"/>
              <a:t>oberstes oder zweites Quartil in Bezug auf ESG-Perzentile, aber mit signifikantem umstrittenem Verhalten</a:t>
            </a:r>
          </a:p>
          <a:p>
            <a:r>
              <a:rPr lang="de-DE" sz="1400" b="1" dirty="0"/>
              <a:t>Follower: </a:t>
            </a:r>
            <a:r>
              <a:rPr lang="de-DE" sz="1400" dirty="0"/>
              <a:t>3. Quartil in Bezug auf ESG-Perzentile und geringes bis erhebliches kontroverses Verhalten</a:t>
            </a:r>
          </a:p>
          <a:p>
            <a:r>
              <a:rPr lang="de-DE" sz="1400" b="1" dirty="0" err="1"/>
              <a:t>Subpar</a:t>
            </a:r>
            <a:r>
              <a:rPr lang="de-DE" sz="1400" b="1" dirty="0"/>
              <a:t>: </a:t>
            </a:r>
            <a:r>
              <a:rPr lang="de-DE" sz="1400" dirty="0"/>
              <a:t>Niedriges ESG-Profil (unterstes Quartil) mit hohem kontroversem Verhalten</a:t>
            </a:r>
          </a:p>
          <a:p>
            <a:r>
              <a:rPr lang="de-DE" sz="1400" b="1" dirty="0" err="1"/>
              <a:t>Laggard</a:t>
            </a:r>
            <a:r>
              <a:rPr lang="de-DE" sz="1400" b="1" dirty="0"/>
              <a:t>: </a:t>
            </a:r>
            <a:r>
              <a:rPr lang="de-DE" sz="1400" dirty="0"/>
              <a:t>Niedriges ESG-Profil mit schwerwiegendem kontroversem Verhalten</a:t>
            </a:r>
          </a:p>
          <a:p>
            <a:endParaRPr lang="en-US" sz="1400" dirty="0"/>
          </a:p>
        </p:txBody>
      </p:sp>
      <p:sp>
        <p:nvSpPr>
          <p:cNvPr id="4" name="Title 3">
            <a:extLst>
              <a:ext uri="{FF2B5EF4-FFF2-40B4-BE49-F238E27FC236}">
                <a16:creationId xmlns:a16="http://schemas.microsoft.com/office/drawing/2014/main" id="{7C68E8A8-3169-F409-E4D7-B1F54EA0FD02}"/>
              </a:ext>
            </a:extLst>
          </p:cNvPr>
          <p:cNvSpPr>
            <a:spLocks noGrp="1"/>
          </p:cNvSpPr>
          <p:nvPr>
            <p:ph type="title"/>
          </p:nvPr>
        </p:nvSpPr>
        <p:spPr/>
        <p:txBody>
          <a:bodyPr/>
          <a:lstStyle/>
          <a:p>
            <a:r>
              <a:rPr lang="de-DE" b="1" dirty="0"/>
              <a:t>ESG-Integration</a:t>
            </a:r>
            <a:endParaRPr lang="de-DE" dirty="0"/>
          </a:p>
        </p:txBody>
      </p:sp>
      <p:sp>
        <p:nvSpPr>
          <p:cNvPr id="5" name="Text Placeholder 4">
            <a:extLst>
              <a:ext uri="{FF2B5EF4-FFF2-40B4-BE49-F238E27FC236}">
                <a16:creationId xmlns:a16="http://schemas.microsoft.com/office/drawing/2014/main" id="{800E5D7D-65AA-4631-2396-CF6253E7D25F}"/>
              </a:ext>
            </a:extLst>
          </p:cNvPr>
          <p:cNvSpPr>
            <a:spLocks noGrp="1"/>
          </p:cNvSpPr>
          <p:nvPr>
            <p:ph type="body" sz="quarter" idx="20"/>
          </p:nvPr>
        </p:nvSpPr>
        <p:spPr/>
        <p:txBody>
          <a:bodyPr/>
          <a:lstStyle/>
          <a:p>
            <a:r>
              <a:rPr lang="en-US" dirty="0"/>
              <a:t>ESG-</a:t>
            </a:r>
            <a:r>
              <a:rPr lang="en-US" dirty="0" err="1"/>
              <a:t>Profil</a:t>
            </a:r>
            <a:endParaRPr lang="en-US" dirty="0"/>
          </a:p>
        </p:txBody>
      </p:sp>
      <p:sp>
        <p:nvSpPr>
          <p:cNvPr id="6" name="Text Placeholder 5">
            <a:extLst>
              <a:ext uri="{FF2B5EF4-FFF2-40B4-BE49-F238E27FC236}">
                <a16:creationId xmlns:a16="http://schemas.microsoft.com/office/drawing/2014/main" id="{BCBE5215-2F5F-5BF8-619B-A7C80E121498}"/>
              </a:ext>
            </a:extLst>
          </p:cNvPr>
          <p:cNvSpPr>
            <a:spLocks noGrp="1"/>
          </p:cNvSpPr>
          <p:nvPr>
            <p:ph type="body" sz="quarter" idx="21"/>
          </p:nvPr>
        </p:nvSpPr>
        <p:spPr>
          <a:xfrm>
            <a:off x="797720" y="5859518"/>
            <a:ext cx="4500562" cy="268287"/>
          </a:xfrm>
        </p:spPr>
        <p:txBody>
          <a:bodyPr/>
          <a:lstStyle/>
          <a:p>
            <a:r>
              <a:rPr lang="en-US" dirty="0"/>
              <a:t>Quelle: Sustainalytics, </a:t>
            </a:r>
            <a:r>
              <a:rPr lang="en-US" dirty="0" err="1"/>
              <a:t>Trucost</a:t>
            </a:r>
            <a:r>
              <a:rPr lang="en-US" dirty="0"/>
              <a:t>, MSCI, DPAM, 30.09.2023</a:t>
            </a:r>
          </a:p>
        </p:txBody>
      </p:sp>
      <p:sp>
        <p:nvSpPr>
          <p:cNvPr id="7" name="Date Placeholder 6">
            <a:extLst>
              <a:ext uri="{FF2B5EF4-FFF2-40B4-BE49-F238E27FC236}">
                <a16:creationId xmlns:a16="http://schemas.microsoft.com/office/drawing/2014/main" id="{0EE74BC4-C1F9-AEC5-8F3A-D71935EAB31D}"/>
              </a:ext>
            </a:extLst>
          </p:cNvPr>
          <p:cNvSpPr>
            <a:spLocks noGrp="1"/>
          </p:cNvSpPr>
          <p:nvPr>
            <p:ph type="dt" sz="half" idx="22"/>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9" name="Slide Number Placeholder 8">
            <a:extLst>
              <a:ext uri="{FF2B5EF4-FFF2-40B4-BE49-F238E27FC236}">
                <a16:creationId xmlns:a16="http://schemas.microsoft.com/office/drawing/2014/main" id="{A3A157F5-0656-0DDC-131D-FC9CC59FD0B5}"/>
              </a:ext>
            </a:extLst>
          </p:cNvPr>
          <p:cNvSpPr>
            <a:spLocks noGrp="1"/>
          </p:cNvSpPr>
          <p:nvPr>
            <p:ph type="sldNum" sz="quarter" idx="24"/>
          </p:nvPr>
        </p:nvSpPr>
        <p:spPr/>
        <p:txBody>
          <a:bodyPr/>
          <a:lstStyle/>
          <a:p>
            <a:fld id="{24DB0E8F-62D4-6F41-B962-167F75469561}" type="slidenum">
              <a:rPr lang="en-GB" smtClean="0"/>
              <a:pPr/>
              <a:t>31</a:t>
            </a:fld>
            <a:endParaRPr lang="en-GB" dirty="0"/>
          </a:p>
        </p:txBody>
      </p:sp>
      <p:sp>
        <p:nvSpPr>
          <p:cNvPr id="10" name="Text Placeholder 9">
            <a:extLst>
              <a:ext uri="{FF2B5EF4-FFF2-40B4-BE49-F238E27FC236}">
                <a16:creationId xmlns:a16="http://schemas.microsoft.com/office/drawing/2014/main" id="{CE3814FA-9A8A-C6D8-D910-65D97D0CB0A2}"/>
              </a:ext>
            </a:extLst>
          </p:cNvPr>
          <p:cNvSpPr>
            <a:spLocks noGrp="1"/>
          </p:cNvSpPr>
          <p:nvPr>
            <p:ph type="body" sz="quarter" idx="25"/>
          </p:nvPr>
        </p:nvSpPr>
        <p:spPr/>
        <p:txBody>
          <a:bodyPr/>
          <a:lstStyle/>
          <a:p>
            <a:endParaRPr lang="en-US"/>
          </a:p>
        </p:txBody>
      </p:sp>
      <p:pic>
        <p:nvPicPr>
          <p:cNvPr id="16" name="Picture 15">
            <a:extLst>
              <a:ext uri="{FF2B5EF4-FFF2-40B4-BE49-F238E27FC236}">
                <a16:creationId xmlns:a16="http://schemas.microsoft.com/office/drawing/2014/main" id="{C7C58BDE-EF62-69C4-A700-2339626A24E8}"/>
              </a:ext>
            </a:extLst>
          </p:cNvPr>
          <p:cNvPicPr>
            <a:picLocks noChangeAspect="1"/>
          </p:cNvPicPr>
          <p:nvPr/>
        </p:nvPicPr>
        <p:blipFill>
          <a:blip r:embed="rId2"/>
          <a:stretch>
            <a:fillRect/>
          </a:stretch>
        </p:blipFill>
        <p:spPr>
          <a:xfrm>
            <a:off x="1004801" y="1299988"/>
            <a:ext cx="4762500" cy="4391025"/>
          </a:xfrm>
          <a:prstGeom prst="rect">
            <a:avLst/>
          </a:prstGeom>
        </p:spPr>
      </p:pic>
      <p:sp>
        <p:nvSpPr>
          <p:cNvPr id="11" name="Footer Placeholder 10">
            <a:extLst>
              <a:ext uri="{FF2B5EF4-FFF2-40B4-BE49-F238E27FC236}">
                <a16:creationId xmlns:a16="http://schemas.microsoft.com/office/drawing/2014/main" id="{D492DDE5-51E4-BF1A-4E65-A062C10E85BB}"/>
              </a:ext>
            </a:extLst>
          </p:cNvPr>
          <p:cNvSpPr>
            <a:spLocks noGrp="1"/>
          </p:cNvSpPr>
          <p:nvPr>
            <p:ph type="ftr" sz="quarter" idx="23"/>
          </p:nvPr>
        </p:nvSpPr>
        <p:spPr/>
        <p:txBody>
          <a:bodyPr/>
          <a:lstStyle/>
          <a:p>
            <a:pPr algn="r"/>
            <a:r>
              <a:rPr lang="en-GB" dirty="0"/>
              <a:t>Marketing </a:t>
            </a:r>
            <a:r>
              <a:rPr lang="en-GB" dirty="0" err="1"/>
              <a:t>Dokument</a:t>
            </a:r>
            <a:endParaRPr lang="en-GB" dirty="0"/>
          </a:p>
        </p:txBody>
      </p:sp>
      <p:pic>
        <p:nvPicPr>
          <p:cNvPr id="12" name="Picture 11">
            <a:extLst>
              <a:ext uri="{FF2B5EF4-FFF2-40B4-BE49-F238E27FC236}">
                <a16:creationId xmlns:a16="http://schemas.microsoft.com/office/drawing/2014/main" id="{2E81CEBB-B423-D7C0-8729-E237C79637C1}"/>
              </a:ext>
            </a:extLst>
          </p:cNvPr>
          <p:cNvPicPr>
            <a:picLocks noChangeAspect="1"/>
          </p:cNvPicPr>
          <p:nvPr/>
        </p:nvPicPr>
        <p:blipFill>
          <a:blip r:embed="rId3"/>
          <a:stretch>
            <a:fillRect/>
          </a:stretch>
        </p:blipFill>
        <p:spPr>
          <a:xfrm>
            <a:off x="1008865" y="1104793"/>
            <a:ext cx="4493580" cy="571580"/>
          </a:xfrm>
          <a:prstGeom prst="rect">
            <a:avLst/>
          </a:prstGeom>
        </p:spPr>
      </p:pic>
      <p:sp>
        <p:nvSpPr>
          <p:cNvPr id="2" name="TextBox 1">
            <a:extLst>
              <a:ext uri="{FF2B5EF4-FFF2-40B4-BE49-F238E27FC236}">
                <a16:creationId xmlns:a16="http://schemas.microsoft.com/office/drawing/2014/main" id="{C9175232-56AE-6EED-63A1-A5504471AC61}"/>
              </a:ext>
            </a:extLst>
          </p:cNvPr>
          <p:cNvSpPr txBox="1"/>
          <p:nvPr/>
        </p:nvSpPr>
        <p:spPr>
          <a:xfrm>
            <a:off x="1004800" y="1254231"/>
            <a:ext cx="4638011" cy="544890"/>
          </a:xfrm>
          <a:prstGeom prst="rect">
            <a:avLst/>
          </a:prstGeom>
        </p:spPr>
        <p:txBody>
          <a:bodyPr vert="horz" wrap="square" lIns="91440" tIns="45720" rIns="91440" bIns="45720" rtlCol="0">
            <a:noAutofit/>
          </a:bodyPr>
          <a:lstStyle/>
          <a:p>
            <a:pPr algn="l"/>
            <a:r>
              <a:rPr lang="en-US" sz="1200" b="1" dirty="0">
                <a:solidFill>
                  <a:schemeClr val="accent3">
                    <a:lumMod val="75000"/>
                  </a:schemeClr>
                </a:solidFill>
              </a:rPr>
              <a:t>DPAM-</a:t>
            </a:r>
            <a:r>
              <a:rPr lang="en-US" sz="1200" b="1" dirty="0" err="1">
                <a:solidFill>
                  <a:schemeClr val="accent3">
                    <a:lumMod val="75000"/>
                  </a:schemeClr>
                </a:solidFill>
              </a:rPr>
              <a:t>Nachhaltigkeitsprofile</a:t>
            </a:r>
            <a:r>
              <a:rPr lang="en-US" sz="1200" b="1" dirty="0">
                <a:solidFill>
                  <a:schemeClr val="accent3">
                    <a:lumMod val="75000"/>
                  </a:schemeClr>
                </a:solidFill>
              </a:rPr>
              <a:t> (</a:t>
            </a:r>
            <a:r>
              <a:rPr lang="en-US" sz="1200" b="1" dirty="0" err="1">
                <a:solidFill>
                  <a:schemeClr val="accent3">
                    <a:lumMod val="75000"/>
                  </a:schemeClr>
                </a:solidFill>
              </a:rPr>
              <a:t>firmeneigene</a:t>
            </a:r>
            <a:r>
              <a:rPr lang="en-US" sz="1200" b="1" dirty="0">
                <a:solidFill>
                  <a:schemeClr val="accent3">
                    <a:lumMod val="75000"/>
                  </a:schemeClr>
                </a:solidFill>
              </a:rPr>
              <a:t> </a:t>
            </a:r>
            <a:r>
              <a:rPr lang="en-US" sz="1200" b="1" dirty="0" err="1">
                <a:solidFill>
                  <a:schemeClr val="accent3">
                    <a:lumMod val="75000"/>
                  </a:schemeClr>
                </a:solidFill>
              </a:rPr>
              <a:t>Klassifizierung</a:t>
            </a:r>
            <a:r>
              <a:rPr lang="en-US" sz="1200" b="1" dirty="0">
                <a:solidFill>
                  <a:schemeClr val="accent3">
                    <a:lumMod val="75000"/>
                  </a:schemeClr>
                </a:solidFill>
              </a:rPr>
              <a:t>)</a:t>
            </a:r>
            <a:endParaRPr lang="de-DE" sz="1200" b="1" dirty="0">
              <a:solidFill>
                <a:schemeClr val="accent3">
                  <a:lumMod val="75000"/>
                </a:schemeClr>
              </a:solidFill>
            </a:endParaRPr>
          </a:p>
        </p:txBody>
      </p:sp>
      <p:pic>
        <p:nvPicPr>
          <p:cNvPr id="15" name="Picture 14">
            <a:extLst>
              <a:ext uri="{FF2B5EF4-FFF2-40B4-BE49-F238E27FC236}">
                <a16:creationId xmlns:a16="http://schemas.microsoft.com/office/drawing/2014/main" id="{C364E0EC-36D3-7BE0-6101-D6A3AA246F8D}"/>
              </a:ext>
            </a:extLst>
          </p:cNvPr>
          <p:cNvPicPr>
            <a:picLocks noChangeAspect="1"/>
          </p:cNvPicPr>
          <p:nvPr/>
        </p:nvPicPr>
        <p:blipFill>
          <a:blip r:embed="rId4"/>
          <a:stretch>
            <a:fillRect/>
          </a:stretch>
        </p:blipFill>
        <p:spPr>
          <a:xfrm>
            <a:off x="619309" y="5272222"/>
            <a:ext cx="943107" cy="285790"/>
          </a:xfrm>
          <a:prstGeom prst="rect">
            <a:avLst/>
          </a:prstGeom>
        </p:spPr>
      </p:pic>
      <p:sp>
        <p:nvSpPr>
          <p:cNvPr id="13" name="TextBox 12">
            <a:extLst>
              <a:ext uri="{FF2B5EF4-FFF2-40B4-BE49-F238E27FC236}">
                <a16:creationId xmlns:a16="http://schemas.microsoft.com/office/drawing/2014/main" id="{EB40CE02-A459-2E44-48AB-132E19A35AE7}"/>
              </a:ext>
            </a:extLst>
          </p:cNvPr>
          <p:cNvSpPr txBox="1"/>
          <p:nvPr/>
        </p:nvSpPr>
        <p:spPr>
          <a:xfrm>
            <a:off x="1004800" y="5314607"/>
            <a:ext cx="943107" cy="364451"/>
          </a:xfrm>
          <a:prstGeom prst="rect">
            <a:avLst/>
          </a:prstGeom>
        </p:spPr>
        <p:txBody>
          <a:bodyPr vert="horz" wrap="square" lIns="91440" tIns="45720" rIns="91440" bIns="45720" rtlCol="0">
            <a:noAutofit/>
          </a:bodyPr>
          <a:lstStyle/>
          <a:p>
            <a:pPr algn="l"/>
            <a:r>
              <a:rPr lang="en-US" sz="1100" b="1" dirty="0">
                <a:solidFill>
                  <a:schemeClr val="accent3">
                    <a:lumMod val="75000"/>
                  </a:schemeClr>
                </a:solidFill>
                <a:latin typeface="Aptos Display" panose="020B0004020202020204" pitchFamily="34" charset="0"/>
              </a:rPr>
              <a:t>Quelle:</a:t>
            </a:r>
            <a:endParaRPr lang="de-DE" sz="1200" b="1" dirty="0">
              <a:solidFill>
                <a:schemeClr val="accent3">
                  <a:lumMod val="75000"/>
                </a:schemeClr>
              </a:solidFill>
              <a:latin typeface="Aptos Display" panose="020B0004020202020204" pitchFamily="34" charset="0"/>
            </a:endParaRPr>
          </a:p>
        </p:txBody>
      </p:sp>
    </p:spTree>
    <p:extLst>
      <p:ext uri="{BB962C8B-B14F-4D97-AF65-F5344CB8AC3E}">
        <p14:creationId xmlns:p14="http://schemas.microsoft.com/office/powerpoint/2010/main" val="1703890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E4C2F834-69EA-957A-9506-F1DD4691DDC7}"/>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l="8839" r="8839"/>
          <a:stretch/>
        </p:blipFill>
        <p:spPr>
          <a:xfrm>
            <a:off x="0" y="-636104"/>
            <a:ext cx="9227692" cy="7494104"/>
          </a:xfrm>
        </p:spPr>
      </p:pic>
      <p:sp>
        <p:nvSpPr>
          <p:cNvPr id="3" name="Text Placeholder 2">
            <a:extLst>
              <a:ext uri="{FF2B5EF4-FFF2-40B4-BE49-F238E27FC236}">
                <a16:creationId xmlns:a16="http://schemas.microsoft.com/office/drawing/2014/main" id="{2FDA1ABE-D01A-656A-A105-F0757CAB35F4}"/>
              </a:ext>
            </a:extLst>
          </p:cNvPr>
          <p:cNvSpPr>
            <a:spLocks noGrp="1"/>
          </p:cNvSpPr>
          <p:nvPr>
            <p:ph type="body" sz="quarter" idx="22"/>
          </p:nvPr>
        </p:nvSpPr>
        <p:spPr/>
        <p:txBody>
          <a:bodyPr/>
          <a:lstStyle/>
          <a:p>
            <a:endParaRPr lang="en-US" dirty="0"/>
          </a:p>
        </p:txBody>
      </p:sp>
      <p:sp>
        <p:nvSpPr>
          <p:cNvPr id="5" name="Title 4">
            <a:extLst>
              <a:ext uri="{FF2B5EF4-FFF2-40B4-BE49-F238E27FC236}">
                <a16:creationId xmlns:a16="http://schemas.microsoft.com/office/drawing/2014/main" id="{0C365375-88F6-BEBC-7FA4-8957100C9E4B}"/>
              </a:ext>
            </a:extLst>
          </p:cNvPr>
          <p:cNvSpPr>
            <a:spLocks noGrp="1"/>
          </p:cNvSpPr>
          <p:nvPr>
            <p:ph type="ctrTitle"/>
          </p:nvPr>
        </p:nvSpPr>
        <p:spPr/>
        <p:txBody>
          <a:bodyPr/>
          <a:lstStyle/>
          <a:p>
            <a:r>
              <a:rPr lang="en-US" dirty="0">
                <a:solidFill>
                  <a:schemeClr val="bg1"/>
                </a:solidFill>
              </a:rPr>
              <a:t>Agenda</a:t>
            </a:r>
          </a:p>
        </p:txBody>
      </p:sp>
      <p:sp>
        <p:nvSpPr>
          <p:cNvPr id="6" name="Date Placeholder 5">
            <a:extLst>
              <a:ext uri="{FF2B5EF4-FFF2-40B4-BE49-F238E27FC236}">
                <a16:creationId xmlns:a16="http://schemas.microsoft.com/office/drawing/2014/main" id="{BE959EB0-8976-79EF-720D-8CD86F3B1C3E}"/>
              </a:ext>
            </a:extLst>
          </p:cNvPr>
          <p:cNvSpPr>
            <a:spLocks noGrp="1"/>
          </p:cNvSpPr>
          <p:nvPr>
            <p:ph type="dt" sz="half" idx="23"/>
          </p:nvPr>
        </p:nvSpPr>
        <p:spPr/>
        <p:txBody>
          <a:bodyPr/>
          <a:lstStyle/>
          <a:p>
            <a:r>
              <a:rPr kumimoji="0" lang="en-US" sz="1000" b="0" i="0" u="none" strike="noStrike" kern="1200" cap="none" spc="0" normalizeH="0" baseline="0" noProof="0" dirty="0" err="1">
                <a:ln>
                  <a:noFill/>
                </a:ln>
                <a:solidFill>
                  <a:srgbClr val="FFFFFF"/>
                </a:solidFill>
                <a:effectLst/>
                <a:uLnTx/>
                <a:uFillTx/>
                <a:latin typeface="Arial"/>
                <a:ea typeface="+mn-ea"/>
                <a:cs typeface="+mn-cs"/>
              </a:rPr>
              <a:t>Oktober</a:t>
            </a:r>
            <a:r>
              <a:rPr lang="en-US" dirty="0">
                <a:solidFill>
                  <a:schemeClr val="bg1"/>
                </a:solidFill>
              </a:rPr>
              <a:t> 2025</a:t>
            </a:r>
          </a:p>
        </p:txBody>
      </p:sp>
      <p:sp>
        <p:nvSpPr>
          <p:cNvPr id="8" name="Slide Number Placeholder 7">
            <a:extLst>
              <a:ext uri="{FF2B5EF4-FFF2-40B4-BE49-F238E27FC236}">
                <a16:creationId xmlns:a16="http://schemas.microsoft.com/office/drawing/2014/main" id="{55BBBABB-FB71-CE69-86E2-2FDC1F8E2973}"/>
              </a:ext>
            </a:extLst>
          </p:cNvPr>
          <p:cNvSpPr>
            <a:spLocks noGrp="1"/>
          </p:cNvSpPr>
          <p:nvPr>
            <p:ph type="sldNum"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B0E8F-62D4-6F41-B962-167F75469561}" type="slidenum">
              <a:rPr kumimoji="0" lang="en-GB" sz="9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 Placeholder 8">
            <a:extLst>
              <a:ext uri="{FF2B5EF4-FFF2-40B4-BE49-F238E27FC236}">
                <a16:creationId xmlns:a16="http://schemas.microsoft.com/office/drawing/2014/main" id="{C5B083A0-F8DA-2DDC-8DF4-9502858CB836}"/>
              </a:ext>
            </a:extLst>
          </p:cNvPr>
          <p:cNvSpPr>
            <a:spLocks noGrp="1"/>
          </p:cNvSpPr>
          <p:nvPr>
            <p:ph type="body" sz="quarter" idx="19"/>
          </p:nvPr>
        </p:nvSpPr>
        <p:spPr/>
        <p:txBody>
          <a:bodyPr/>
          <a:lstStyle/>
          <a:p>
            <a:endParaRPr lang="en-US"/>
          </a:p>
        </p:txBody>
      </p:sp>
      <p:sp>
        <p:nvSpPr>
          <p:cNvPr id="10" name="Text Placeholder 9">
            <a:extLst>
              <a:ext uri="{FF2B5EF4-FFF2-40B4-BE49-F238E27FC236}">
                <a16:creationId xmlns:a16="http://schemas.microsoft.com/office/drawing/2014/main" id="{802007A8-8DC6-1CB4-360E-17757D2C52CB}"/>
              </a:ext>
            </a:extLst>
          </p:cNvPr>
          <p:cNvSpPr>
            <a:spLocks noGrp="1"/>
          </p:cNvSpPr>
          <p:nvPr>
            <p:ph type="body" sz="quarter" idx="20"/>
          </p:nvPr>
        </p:nvSpPr>
        <p:spPr/>
        <p:txBody>
          <a:bodyPr/>
          <a:lstStyle/>
          <a:p>
            <a:endParaRPr lang="en-US"/>
          </a:p>
        </p:txBody>
      </p:sp>
      <p:sp>
        <p:nvSpPr>
          <p:cNvPr id="12" name="TextBox 8">
            <a:extLst>
              <a:ext uri="{FF2B5EF4-FFF2-40B4-BE49-F238E27FC236}">
                <a16:creationId xmlns:a16="http://schemas.microsoft.com/office/drawing/2014/main" id="{363C8FBE-CB0D-244A-7EC9-27E691994467}"/>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rgbClr val="FFFFFF"/>
                </a:solidFill>
                <a:effectLst/>
                <a:uLnTx/>
                <a:uFillTx/>
                <a:latin typeface="Arial"/>
                <a:ea typeface="+mn-ea"/>
                <a:cs typeface="+mn-cs"/>
              </a:rPr>
              <a:t>asset management</a:t>
            </a:r>
            <a:endParaRPr kumimoji="0" lang="en-BE" sz="1080" b="1"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38">
            <a:extLst>
              <a:ext uri="{FF2B5EF4-FFF2-40B4-BE49-F238E27FC236}">
                <a16:creationId xmlns:a16="http://schemas.microsoft.com/office/drawing/2014/main" id="{924698F0-D447-6559-F153-5388EFAA3916}"/>
              </a:ext>
            </a:extLst>
          </p:cNvPr>
          <p:cNvSpPr/>
          <p:nvPr/>
        </p:nvSpPr>
        <p:spPr>
          <a:xfrm>
            <a:off x="9068033" y="3917936"/>
            <a:ext cx="160105" cy="495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0132FCE2-1B02-AD3B-C358-CEE739CB79B9}"/>
              </a:ext>
            </a:extLst>
          </p:cNvPr>
          <p:cNvSpPr txBox="1"/>
          <p:nvPr/>
        </p:nvSpPr>
        <p:spPr>
          <a:xfrm>
            <a:off x="2433484" y="6217376"/>
            <a:ext cx="6586147" cy="453247"/>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a:ea typeface="+mn-ea"/>
                <a:cs typeface="+mn-cs"/>
              </a:rPr>
              <a:t>„Die dargestellten Szenarien sind eine Schätzung der zukünftigen Wertentwicklung auf der Grundlage von Erkenntnissen aus der Vergangenheit über die Wertschwankungen dieser Anlage und/oder der aktuellen Marktbedingungen und stellen keinen exakten Indikator dar. Was Sie erhalten, hängt davon ab, wie sich der Markt entwickelt und wie lange Sie die Anlage/das Produkt halten.“</a:t>
            </a:r>
            <a:endParaRPr kumimoji="0" lang="fr-BE"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Footer Placeholder 10">
            <a:extLst>
              <a:ext uri="{FF2B5EF4-FFF2-40B4-BE49-F238E27FC236}">
                <a16:creationId xmlns:a16="http://schemas.microsoft.com/office/drawing/2014/main" id="{F9F80A61-05A2-1BD2-CCC2-324C2A187FA1}"/>
              </a:ext>
            </a:extLst>
          </p:cNvPr>
          <p:cNvSpPr>
            <a:spLocks noGrp="1"/>
          </p:cNvSpPr>
          <p:nvPr>
            <p:ph type="ftr"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Marketing </a:t>
            </a:r>
            <a:r>
              <a:rPr lang="en-US" dirty="0" err="1">
                <a:solidFill>
                  <a:srgbClr val="FFFFFF"/>
                </a:solidFill>
              </a:rPr>
              <a:t>Dokument</a:t>
            </a:r>
            <a:endParaRPr kumimoji="0" lang="en-US"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 Placeholder 23">
            <a:extLst>
              <a:ext uri="{FF2B5EF4-FFF2-40B4-BE49-F238E27FC236}">
                <a16:creationId xmlns:a16="http://schemas.microsoft.com/office/drawing/2014/main" id="{E82C0530-2336-CD16-2A3A-21FB3100BF8B}"/>
              </a:ext>
            </a:extLst>
          </p:cNvPr>
          <p:cNvSpPr txBox="1">
            <a:spLocks/>
          </p:cNvSpPr>
          <p:nvPr/>
        </p:nvSpPr>
        <p:spPr>
          <a:xfrm>
            <a:off x="9574446" y="1516341"/>
            <a:ext cx="2438184" cy="41227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8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a:t>
            </a:r>
            <a:r>
              <a:rPr lang="en-DE" dirty="0"/>
              <a:t>arum</a:t>
            </a:r>
            <a:endParaRPr lang="en-US" dirty="0"/>
          </a:p>
          <a:p>
            <a:r>
              <a:rPr lang="en-US" dirty="0" err="1"/>
              <a:t>Strateg</a:t>
            </a:r>
            <a:r>
              <a:rPr lang="en-DE" dirty="0"/>
              <a:t>ie</a:t>
            </a:r>
            <a:br>
              <a:rPr lang="en-US" dirty="0"/>
            </a:br>
            <a:r>
              <a:rPr lang="en-US" dirty="0"/>
              <a:t>Highlights</a:t>
            </a:r>
          </a:p>
          <a:p>
            <a:r>
              <a:rPr lang="en-US" dirty="0"/>
              <a:t>Portfolio </a:t>
            </a:r>
            <a:br>
              <a:rPr lang="en-US" dirty="0"/>
            </a:br>
            <a:r>
              <a:rPr lang="en-DE" dirty="0"/>
              <a:t>Eigenschaften</a:t>
            </a:r>
            <a:endParaRPr lang="en-US" dirty="0"/>
          </a:p>
          <a:p>
            <a:r>
              <a:rPr lang="en-DE" b="1" dirty="0">
                <a:solidFill>
                  <a:schemeClr val="bg2"/>
                </a:solidFill>
              </a:rPr>
              <a:t>Ausblick &amp; Positionierung</a:t>
            </a:r>
            <a:endParaRPr lang="en-US" b="1" dirty="0">
              <a:solidFill>
                <a:schemeClr val="bg2"/>
              </a:solidFill>
            </a:endParaRPr>
          </a:p>
          <a:p>
            <a:r>
              <a:rPr lang="en-DE" dirty="0"/>
              <a:t>Anhang</a:t>
            </a:r>
            <a:endParaRPr lang="en-US" dirty="0"/>
          </a:p>
        </p:txBody>
      </p:sp>
    </p:spTree>
    <p:extLst>
      <p:ext uri="{BB962C8B-B14F-4D97-AF65-F5344CB8AC3E}">
        <p14:creationId xmlns:p14="http://schemas.microsoft.com/office/powerpoint/2010/main" val="1837714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Tijdelijke aanduiding voor afbeelding 7" descr="Afbeelding met landschap, natuur, buitenshuis, water&#10;&#10;Automatisch gegenereerde beschrijving">
            <a:extLst>
              <a:ext uri="{FF2B5EF4-FFF2-40B4-BE49-F238E27FC236}">
                <a16:creationId xmlns:a16="http://schemas.microsoft.com/office/drawing/2014/main" id="{CC998D7F-23FF-9B5C-865B-148196C534D3}"/>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t="65" b="65"/>
          <a:stretch>
            <a:fillRect/>
          </a:stretch>
        </p:blipFill>
        <p:spPr>
          <a:xfrm>
            <a:off x="0" y="-636588"/>
            <a:ext cx="3813175" cy="7494588"/>
          </a:xfrm>
        </p:spPr>
      </p:pic>
      <p:sp>
        <p:nvSpPr>
          <p:cNvPr id="3" name="Text Placeholder 2">
            <a:extLst>
              <a:ext uri="{FF2B5EF4-FFF2-40B4-BE49-F238E27FC236}">
                <a16:creationId xmlns:a16="http://schemas.microsoft.com/office/drawing/2014/main" id="{FED4A49F-1699-622E-4540-9B09CA92382C}"/>
              </a:ext>
            </a:extLst>
          </p:cNvPr>
          <p:cNvSpPr>
            <a:spLocks noGrp="1"/>
          </p:cNvSpPr>
          <p:nvPr>
            <p:ph type="body" sz="quarter" idx="22"/>
          </p:nvPr>
        </p:nvSpPr>
        <p:spPr/>
        <p:txBody>
          <a:bodyPr/>
          <a:lstStyle/>
          <a:p>
            <a:endParaRPr lang="en-US" dirty="0"/>
          </a:p>
        </p:txBody>
      </p:sp>
      <p:sp>
        <p:nvSpPr>
          <p:cNvPr id="9" name="Text Placeholder 8">
            <a:extLst>
              <a:ext uri="{FF2B5EF4-FFF2-40B4-BE49-F238E27FC236}">
                <a16:creationId xmlns:a16="http://schemas.microsoft.com/office/drawing/2014/main" id="{BFDB233E-CB2F-8555-6696-0C52732A3017}"/>
              </a:ext>
            </a:extLst>
          </p:cNvPr>
          <p:cNvSpPr>
            <a:spLocks noGrp="1"/>
          </p:cNvSpPr>
          <p:nvPr>
            <p:ph type="body" sz="quarter" idx="18"/>
          </p:nvPr>
        </p:nvSpPr>
        <p:spPr/>
        <p:txBody>
          <a:bodyPr/>
          <a:lstStyle/>
          <a:p>
            <a:endParaRPr lang="en-US"/>
          </a:p>
        </p:txBody>
      </p:sp>
      <p:sp>
        <p:nvSpPr>
          <p:cNvPr id="10" name="Date Placeholder 9">
            <a:extLst>
              <a:ext uri="{FF2B5EF4-FFF2-40B4-BE49-F238E27FC236}">
                <a16:creationId xmlns:a16="http://schemas.microsoft.com/office/drawing/2014/main" id="{4204DFF1-B0C3-0B36-80EF-9A05ED47472D}"/>
              </a:ext>
            </a:extLst>
          </p:cNvPr>
          <p:cNvSpPr>
            <a:spLocks noGrp="1"/>
          </p:cNvSpPr>
          <p:nvPr>
            <p:ph type="dt" sz="half" idx="23"/>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12" name="Slide Number Placeholder 11">
            <a:extLst>
              <a:ext uri="{FF2B5EF4-FFF2-40B4-BE49-F238E27FC236}">
                <a16:creationId xmlns:a16="http://schemas.microsoft.com/office/drawing/2014/main" id="{25B87D71-9287-2E4D-F5D9-27A5BD22BA55}"/>
              </a:ext>
            </a:extLst>
          </p:cNvPr>
          <p:cNvSpPr>
            <a:spLocks noGrp="1"/>
          </p:cNvSpPr>
          <p:nvPr>
            <p:ph type="sldNum" sz="quarter" idx="25"/>
          </p:nvPr>
        </p:nvSpPr>
        <p:spPr/>
        <p:txBody>
          <a:bodyPr/>
          <a:lstStyle/>
          <a:p>
            <a:fld id="{24DB0E8F-62D4-6F41-B962-167F75469561}" type="slidenum">
              <a:rPr lang="en-GB" smtClean="0"/>
              <a:pPr/>
              <a:t>33</a:t>
            </a:fld>
            <a:endParaRPr lang="en-GB" dirty="0"/>
          </a:p>
        </p:txBody>
      </p:sp>
      <p:sp>
        <p:nvSpPr>
          <p:cNvPr id="13" name="Text Placeholder 12">
            <a:extLst>
              <a:ext uri="{FF2B5EF4-FFF2-40B4-BE49-F238E27FC236}">
                <a16:creationId xmlns:a16="http://schemas.microsoft.com/office/drawing/2014/main" id="{375A2BF0-FC44-EB30-B648-9244224C075C}"/>
              </a:ext>
            </a:extLst>
          </p:cNvPr>
          <p:cNvSpPr>
            <a:spLocks noGrp="1"/>
          </p:cNvSpPr>
          <p:nvPr>
            <p:ph type="body" sz="quarter" idx="19"/>
          </p:nvPr>
        </p:nvSpPr>
        <p:spPr/>
        <p:txBody>
          <a:bodyPr/>
          <a:lstStyle/>
          <a:p>
            <a:endParaRPr lang="en-US"/>
          </a:p>
        </p:txBody>
      </p:sp>
      <p:sp>
        <p:nvSpPr>
          <p:cNvPr id="14" name="TextBox 17">
            <a:extLst>
              <a:ext uri="{FF2B5EF4-FFF2-40B4-BE49-F238E27FC236}">
                <a16:creationId xmlns:a16="http://schemas.microsoft.com/office/drawing/2014/main" id="{7977F99F-05E6-A37C-E0E1-A3CA8026D903}"/>
              </a:ext>
            </a:extLst>
          </p:cNvPr>
          <p:cNvSpPr txBox="1">
            <a:spLocks/>
          </p:cNvSpPr>
          <p:nvPr/>
        </p:nvSpPr>
        <p:spPr>
          <a:xfrm>
            <a:off x="5144062" y="1229286"/>
            <a:ext cx="2491144" cy="523220"/>
          </a:xfrm>
          <a:prstGeom prst="rect">
            <a:avLst/>
          </a:prstGeom>
          <a:noFill/>
        </p:spPr>
        <p:txBody>
          <a:bodyPr wrap="square" lIns="0" tIns="0" rIns="0" bIns="0" rtlCol="0" anchor="ctr" anchorCtr="0">
            <a:noAutofit/>
          </a:bodyPr>
          <a:lstStyle/>
          <a:p>
            <a:pPr marL="0" marR="0" lvl="0" indent="0"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ea typeface="+mn-ea"/>
                <a:cs typeface="+mn-cs"/>
              </a:rPr>
              <a:t>Dekarbonisierung</a:t>
            </a:r>
            <a:endParaRPr kumimoji="0" lang="en-US" sz="1400" b="1" i="0" u="none" strike="noStrike" kern="1200" cap="none" spc="0" normalizeH="0" baseline="0" noProof="0" dirty="0">
              <a:ln>
                <a:noFill/>
              </a:ln>
              <a:effectLst/>
              <a:uLnTx/>
              <a:uFillTx/>
              <a:ea typeface="+mn-ea"/>
              <a:cs typeface="+mn-cs"/>
            </a:endParaRPr>
          </a:p>
        </p:txBody>
      </p:sp>
      <p:sp>
        <p:nvSpPr>
          <p:cNvPr id="15" name="TextBox 19">
            <a:extLst>
              <a:ext uri="{FF2B5EF4-FFF2-40B4-BE49-F238E27FC236}">
                <a16:creationId xmlns:a16="http://schemas.microsoft.com/office/drawing/2014/main" id="{C114C590-88D2-DC8F-8D2A-FA96D330028E}"/>
              </a:ext>
            </a:extLst>
          </p:cNvPr>
          <p:cNvSpPr txBox="1">
            <a:spLocks/>
          </p:cNvSpPr>
          <p:nvPr/>
        </p:nvSpPr>
        <p:spPr>
          <a:xfrm>
            <a:off x="5144062" y="5124980"/>
            <a:ext cx="2327549" cy="523220"/>
          </a:xfrm>
          <a:prstGeom prst="rect">
            <a:avLst/>
          </a:prstGeom>
          <a:noFill/>
        </p:spPr>
        <p:txBody>
          <a:bodyPr wrap="square" lIns="0" tIns="0" rIns="0" bIns="0" rtlCol="0" anchor="ctr" anchorCtr="0">
            <a:noAutofit/>
          </a:bodyPr>
          <a:lstStyle/>
          <a:p>
            <a:pPr marL="0" marR="0" lvl="0" indent="0"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ea typeface="+mn-ea"/>
                <a:cs typeface="+mn-cs"/>
              </a:rPr>
              <a:t>Wertorientierte</a:t>
            </a:r>
            <a:r>
              <a:rPr kumimoji="0" lang="en-US" sz="1400" b="1" i="0" u="none" strike="noStrike" kern="1200" cap="none" spc="0" normalizeH="0" baseline="0" noProof="0" dirty="0">
                <a:ln>
                  <a:noFill/>
                </a:ln>
                <a:effectLst/>
                <a:uLnTx/>
                <a:uFillTx/>
                <a:ea typeface="+mn-ea"/>
                <a:cs typeface="+mn-cs"/>
              </a:rPr>
              <a:t> </a:t>
            </a:r>
            <a:r>
              <a:rPr kumimoji="0" lang="en-US" sz="1400" b="1" i="0" u="none" strike="noStrike" kern="1200" cap="none" spc="0" normalizeH="0" baseline="0" noProof="0" dirty="0" err="1">
                <a:ln>
                  <a:noFill/>
                </a:ln>
                <a:effectLst/>
                <a:uLnTx/>
                <a:uFillTx/>
                <a:ea typeface="+mn-ea"/>
                <a:cs typeface="+mn-cs"/>
              </a:rPr>
              <a:t>Gesundheitsversorgung</a:t>
            </a:r>
            <a:r>
              <a:rPr kumimoji="0" lang="en-US" sz="1400" b="1" i="0" u="none" strike="noStrike" kern="1200" cap="none" spc="0" normalizeH="0" baseline="0" noProof="0" dirty="0">
                <a:ln>
                  <a:noFill/>
                </a:ln>
                <a:effectLst/>
                <a:uLnTx/>
                <a:uFillTx/>
                <a:ea typeface="+mn-ea"/>
                <a:cs typeface="+mn-cs"/>
              </a:rPr>
              <a:t>*</a:t>
            </a:r>
          </a:p>
        </p:txBody>
      </p:sp>
      <p:sp>
        <p:nvSpPr>
          <p:cNvPr id="16" name="TextBox 21">
            <a:extLst>
              <a:ext uri="{FF2B5EF4-FFF2-40B4-BE49-F238E27FC236}">
                <a16:creationId xmlns:a16="http://schemas.microsoft.com/office/drawing/2014/main" id="{835C3772-1526-858B-0038-58FF2327D105}"/>
              </a:ext>
            </a:extLst>
          </p:cNvPr>
          <p:cNvSpPr txBox="1"/>
          <p:nvPr/>
        </p:nvSpPr>
        <p:spPr>
          <a:xfrm>
            <a:off x="5143689" y="3177134"/>
            <a:ext cx="2491144" cy="523220"/>
          </a:xfrm>
          <a:prstGeom prst="rect">
            <a:avLst/>
          </a:prstGeom>
          <a:noFill/>
        </p:spPr>
        <p:txBody>
          <a:bodyPr wrap="square" lIns="0" tIns="0" rIns="0" bIns="0" rtlCol="0" anchor="ctr" anchorCtr="0">
            <a:noAutofit/>
          </a:bodyPr>
          <a:lstStyle/>
          <a:p>
            <a:pPr marL="0" marR="0" lvl="0" indent="0"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ea typeface="+mn-ea"/>
                <a:cs typeface="+mn-cs"/>
              </a:rPr>
              <a:t>Digitale</a:t>
            </a:r>
            <a:r>
              <a:rPr kumimoji="0" lang="en-US" sz="1400" b="1" i="0" u="none" strike="noStrike" kern="1200" cap="none" spc="0" normalizeH="0" baseline="0" noProof="0" dirty="0">
                <a:ln>
                  <a:noFill/>
                </a:ln>
                <a:effectLst/>
                <a:uLnTx/>
                <a:uFillTx/>
                <a:ea typeface="+mn-ea"/>
                <a:cs typeface="+mn-cs"/>
              </a:rPr>
              <a:t> Transformation, Cloud &amp; 5G</a:t>
            </a:r>
          </a:p>
          <a:p>
            <a:pPr marL="0" marR="0" lvl="0" indent="0" defTabSz="457200" rtl="0" eaLnBrk="1" fontAlgn="auto" latinLnBrk="0" hangingPunct="1">
              <a:spcBef>
                <a:spcPts val="0"/>
              </a:spcBef>
              <a:spcAft>
                <a:spcPts val="0"/>
              </a:spcAft>
              <a:buClrTx/>
              <a:buSzTx/>
              <a:buFontTx/>
              <a:buNone/>
              <a:tabLst/>
              <a:defRPr/>
            </a:pPr>
            <a:endParaRPr kumimoji="0" lang="en-US" sz="1400" b="1" i="0" u="none" strike="noStrike" kern="1200" cap="none" spc="0" normalizeH="0" baseline="0" noProof="0" dirty="0">
              <a:ln>
                <a:noFill/>
              </a:ln>
              <a:effectLst/>
              <a:uLnTx/>
              <a:uFillTx/>
              <a:ea typeface="+mn-ea"/>
              <a:cs typeface="+mn-cs"/>
            </a:endParaRPr>
          </a:p>
        </p:txBody>
      </p:sp>
      <p:sp>
        <p:nvSpPr>
          <p:cNvPr id="17" name="TextBox 27">
            <a:extLst>
              <a:ext uri="{FF2B5EF4-FFF2-40B4-BE49-F238E27FC236}">
                <a16:creationId xmlns:a16="http://schemas.microsoft.com/office/drawing/2014/main" id="{F16305C7-7DDC-61DA-6FA4-1BA7F622118C}"/>
              </a:ext>
            </a:extLst>
          </p:cNvPr>
          <p:cNvSpPr txBox="1">
            <a:spLocks/>
          </p:cNvSpPr>
          <p:nvPr/>
        </p:nvSpPr>
        <p:spPr>
          <a:xfrm>
            <a:off x="5144062" y="2195653"/>
            <a:ext cx="2491144" cy="523220"/>
          </a:xfrm>
          <a:prstGeom prst="rect">
            <a:avLst/>
          </a:prstGeom>
          <a:noFill/>
        </p:spPr>
        <p:txBody>
          <a:bodyPr wrap="square" lIns="0" tIns="0" rIns="0" bIns="0" rtlCol="0" anchor="ctr" anchorCtr="0">
            <a:noAutofit/>
          </a:bodyPr>
          <a:lstStyle/>
          <a:p>
            <a:pPr marL="0" marR="0" lvl="0" indent="0"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ea typeface="+mn-ea"/>
                <a:cs typeface="+mn-cs"/>
              </a:rPr>
              <a:t>Fahrzeugelektrifizierung</a:t>
            </a:r>
            <a:endParaRPr kumimoji="0" lang="en-US" sz="1400" b="1" i="0" u="none" strike="noStrike" kern="1200" cap="none" spc="0" normalizeH="0" baseline="0" noProof="0" dirty="0">
              <a:ln>
                <a:noFill/>
              </a:ln>
              <a:effectLst/>
              <a:uLnTx/>
              <a:uFillTx/>
              <a:ea typeface="+mn-ea"/>
              <a:cs typeface="+mn-cs"/>
            </a:endParaRPr>
          </a:p>
        </p:txBody>
      </p:sp>
      <p:sp>
        <p:nvSpPr>
          <p:cNvPr id="18" name="TextBox 30">
            <a:extLst>
              <a:ext uri="{FF2B5EF4-FFF2-40B4-BE49-F238E27FC236}">
                <a16:creationId xmlns:a16="http://schemas.microsoft.com/office/drawing/2014/main" id="{B67A762F-8770-32C5-FCBA-0E288FBE54F6}"/>
              </a:ext>
            </a:extLst>
          </p:cNvPr>
          <p:cNvSpPr txBox="1">
            <a:spLocks/>
          </p:cNvSpPr>
          <p:nvPr/>
        </p:nvSpPr>
        <p:spPr>
          <a:xfrm>
            <a:off x="5143689" y="4151058"/>
            <a:ext cx="2491144" cy="523220"/>
          </a:xfrm>
          <a:prstGeom prst="rect">
            <a:avLst/>
          </a:prstGeom>
          <a:noFill/>
        </p:spPr>
        <p:txBody>
          <a:bodyPr wrap="square" lIns="0" tIns="0" rIns="0" bIns="0" rtlCol="0" anchor="ctr" anchorCtr="0">
            <a:noAutofit/>
          </a:bodyPr>
          <a:lstStyle/>
          <a:p>
            <a:pPr marL="0" marR="0" lvl="0" indent="0" defTabSz="457200" rtl="0" eaLnBrk="1" fontAlgn="auto" latinLnBrk="0" hangingPunct="1">
              <a:spcBef>
                <a:spcPts val="0"/>
              </a:spcBef>
              <a:spcAft>
                <a:spcPts val="0"/>
              </a:spcAft>
              <a:buClrTx/>
              <a:buSzTx/>
              <a:buFontTx/>
              <a:buNone/>
              <a:tabLst/>
              <a:defRPr/>
            </a:pPr>
            <a:endParaRPr kumimoji="0" lang="en-US" sz="1400" b="1" i="0" u="none" strike="noStrike" kern="1200" cap="none" spc="0" normalizeH="0" baseline="0" noProof="0" dirty="0">
              <a:ln>
                <a:noFill/>
              </a:ln>
              <a:effectLst/>
              <a:uLnTx/>
              <a:uFillTx/>
              <a:ea typeface="+mn-ea"/>
              <a:cs typeface="+mn-cs"/>
            </a:endParaRPr>
          </a:p>
          <a:p>
            <a:pPr marL="0" marR="0" lvl="0" indent="0"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ea typeface="+mn-ea"/>
                <a:cs typeface="+mn-cs"/>
              </a:rPr>
              <a:t>Energie-Effizienz</a:t>
            </a:r>
            <a:endParaRPr kumimoji="0" lang="en-US" sz="1400" b="1" i="0" u="none" strike="noStrike" kern="1200" cap="none" spc="0" normalizeH="0" baseline="0" noProof="0" dirty="0">
              <a:ln>
                <a:noFill/>
              </a:ln>
              <a:effectLst/>
              <a:uLnTx/>
              <a:uFillTx/>
              <a:ea typeface="+mn-ea"/>
              <a:cs typeface="+mn-cs"/>
            </a:endParaRPr>
          </a:p>
          <a:p>
            <a:pPr marL="0" marR="0" lvl="0" indent="0"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mn-ea"/>
                <a:cs typeface="+mn-cs"/>
              </a:rPr>
              <a:t> </a:t>
            </a:r>
          </a:p>
        </p:txBody>
      </p:sp>
      <p:sp>
        <p:nvSpPr>
          <p:cNvPr id="19" name="Tijdelijke aanduiding voor tekst 5">
            <a:extLst>
              <a:ext uri="{FF2B5EF4-FFF2-40B4-BE49-F238E27FC236}">
                <a16:creationId xmlns:a16="http://schemas.microsoft.com/office/drawing/2014/main" id="{AD57C0F3-064A-226B-0983-A3A95F2F19F3}"/>
              </a:ext>
            </a:extLst>
          </p:cNvPr>
          <p:cNvSpPr>
            <a:spLocks noGrp="1"/>
          </p:cNvSpPr>
          <p:nvPr>
            <p:ph type="body" sz="quarter" idx="12"/>
          </p:nvPr>
        </p:nvSpPr>
        <p:spPr>
          <a:xfrm>
            <a:off x="0" y="2480737"/>
            <a:ext cx="3717331" cy="2040628"/>
          </a:xfrm>
        </p:spPr>
        <p:txBody>
          <a:bodyPr/>
          <a:lstStyle/>
          <a:p>
            <a:r>
              <a:rPr lang="en-GB" dirty="0" err="1"/>
              <a:t>Nachhaltige</a:t>
            </a:r>
            <a:r>
              <a:rPr lang="en-GB" dirty="0"/>
              <a:t> </a:t>
            </a:r>
          </a:p>
          <a:p>
            <a:r>
              <a:rPr lang="en-GB" dirty="0"/>
              <a:t>Investment-</a:t>
            </a:r>
          </a:p>
          <a:p>
            <a:r>
              <a:rPr lang="en-GB" dirty="0" err="1"/>
              <a:t>themen</a:t>
            </a:r>
            <a:r>
              <a:rPr lang="en-GB" dirty="0"/>
              <a:t> </a:t>
            </a:r>
          </a:p>
        </p:txBody>
      </p:sp>
      <p:sp>
        <p:nvSpPr>
          <p:cNvPr id="20" name="Tijdelijke aanduiding voor tekst 6">
            <a:extLst>
              <a:ext uri="{FF2B5EF4-FFF2-40B4-BE49-F238E27FC236}">
                <a16:creationId xmlns:a16="http://schemas.microsoft.com/office/drawing/2014/main" id="{A1AF05A4-70D0-B6C9-7B4E-48D0AD2205D1}"/>
              </a:ext>
            </a:extLst>
          </p:cNvPr>
          <p:cNvSpPr>
            <a:spLocks noGrp="1"/>
          </p:cNvSpPr>
          <p:nvPr>
            <p:ph type="body" sz="quarter" idx="13"/>
          </p:nvPr>
        </p:nvSpPr>
        <p:spPr>
          <a:xfrm>
            <a:off x="269875" y="3900631"/>
            <a:ext cx="3098800" cy="625475"/>
          </a:xfrm>
        </p:spPr>
        <p:txBody>
          <a:bodyPr/>
          <a:lstStyle/>
          <a:p>
            <a:r>
              <a:rPr lang="en-GB" dirty="0"/>
              <a:t> </a:t>
            </a:r>
          </a:p>
        </p:txBody>
      </p:sp>
      <p:pic>
        <p:nvPicPr>
          <p:cNvPr id="21" name="Picture 20" descr="A blue and green logo&#10;&#10;Description automatically generated">
            <a:extLst>
              <a:ext uri="{FF2B5EF4-FFF2-40B4-BE49-F238E27FC236}">
                <a16:creationId xmlns:a16="http://schemas.microsoft.com/office/drawing/2014/main" id="{7AD9846E-27CC-1E23-FF00-B3C5BB14118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4484848" y="1304014"/>
            <a:ext cx="373764" cy="373764"/>
          </a:xfrm>
          <a:prstGeom prst="rect">
            <a:avLst/>
          </a:prstGeom>
        </p:spPr>
      </p:pic>
      <p:pic>
        <p:nvPicPr>
          <p:cNvPr id="22" name="Picture 21" descr="A blue and green electrical plug&#10;&#10;Description automatically generated">
            <a:extLst>
              <a:ext uri="{FF2B5EF4-FFF2-40B4-BE49-F238E27FC236}">
                <a16:creationId xmlns:a16="http://schemas.microsoft.com/office/drawing/2014/main" id="{3BED27C6-4C9D-35E1-B866-C8F56F674B88}"/>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471960" y="2272607"/>
            <a:ext cx="374400" cy="374400"/>
          </a:xfrm>
          <a:prstGeom prst="rect">
            <a:avLst/>
          </a:prstGeom>
        </p:spPr>
      </p:pic>
      <p:pic>
        <p:nvPicPr>
          <p:cNvPr id="23" name="Picture 22" descr="A blue and green arrow in a cloud&#10;&#10;Description automatically generated">
            <a:extLst>
              <a:ext uri="{FF2B5EF4-FFF2-40B4-BE49-F238E27FC236}">
                <a16:creationId xmlns:a16="http://schemas.microsoft.com/office/drawing/2014/main" id="{ADA2FF0C-EB1E-B2D4-FCF4-31DF971060BC}"/>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4485221" y="3252235"/>
            <a:ext cx="373018" cy="373018"/>
          </a:xfrm>
          <a:prstGeom prst="rect">
            <a:avLst/>
          </a:prstGeom>
        </p:spPr>
      </p:pic>
      <p:pic>
        <p:nvPicPr>
          <p:cNvPr id="24" name="Picture 23" descr="A blue and green lightning bolt&#10;&#10;Description automatically generated">
            <a:extLst>
              <a:ext uri="{FF2B5EF4-FFF2-40B4-BE49-F238E27FC236}">
                <a16:creationId xmlns:a16="http://schemas.microsoft.com/office/drawing/2014/main" id="{05A76DD6-CA8F-A4DB-FD39-A5B24A3D4113}"/>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4485221" y="4226159"/>
            <a:ext cx="373018" cy="373018"/>
          </a:xfrm>
          <a:prstGeom prst="rect">
            <a:avLst/>
          </a:prstGeom>
        </p:spPr>
      </p:pic>
      <p:pic>
        <p:nvPicPr>
          <p:cNvPr id="25" name="Picture 24" descr="A blue and green syringes&#10;&#10;Description automatically generated">
            <a:extLst>
              <a:ext uri="{FF2B5EF4-FFF2-40B4-BE49-F238E27FC236}">
                <a16:creationId xmlns:a16="http://schemas.microsoft.com/office/drawing/2014/main" id="{C9866CEA-BE23-9099-463C-201F87CD3DD7}"/>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4469734" y="5199708"/>
            <a:ext cx="373764" cy="373764"/>
          </a:xfrm>
          <a:prstGeom prst="rect">
            <a:avLst/>
          </a:prstGeom>
        </p:spPr>
      </p:pic>
      <p:pic>
        <p:nvPicPr>
          <p:cNvPr id="26" name="Picture 6" descr="Details - Mijn Groep T">
            <a:extLst>
              <a:ext uri="{FF2B5EF4-FFF2-40B4-BE49-F238E27FC236}">
                <a16:creationId xmlns:a16="http://schemas.microsoft.com/office/drawing/2014/main" id="{C7916918-7DF9-624A-016D-D4BA959CB09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442546" y="2220714"/>
            <a:ext cx="854478" cy="4882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new-microsoft-logo-SIZED-SQUARE • Agsol">
            <a:extLst>
              <a:ext uri="{FF2B5EF4-FFF2-40B4-BE49-F238E27FC236}">
                <a16:creationId xmlns:a16="http://schemas.microsoft.com/office/drawing/2014/main" id="{C2AB295F-B5F3-93D6-9260-6EF6AAD678E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05026" y="3077393"/>
            <a:ext cx="729518" cy="7227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Accenture | Ashoka | Everyone a Changemaker">
            <a:extLst>
              <a:ext uri="{FF2B5EF4-FFF2-40B4-BE49-F238E27FC236}">
                <a16:creationId xmlns:a16="http://schemas.microsoft.com/office/drawing/2014/main" id="{C2D59A63-E026-1C2C-3EBA-753C385648C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863783" y="3328358"/>
            <a:ext cx="885305" cy="2334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Eaton - Orditech">
            <a:extLst>
              <a:ext uri="{FF2B5EF4-FFF2-40B4-BE49-F238E27FC236}">
                <a16:creationId xmlns:a16="http://schemas.microsoft.com/office/drawing/2014/main" id="{6220A29F-E86C-5FFD-89A5-A3956F3DB6C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754574" y="4303967"/>
            <a:ext cx="774884" cy="2173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descr="UnitedHealthcare Vector Logo | Free Download - (.SVG + .PNG ...">
            <a:extLst>
              <a:ext uri="{FF2B5EF4-FFF2-40B4-BE49-F238E27FC236}">
                <a16:creationId xmlns:a16="http://schemas.microsoft.com/office/drawing/2014/main" id="{41C6295F-4DB7-F278-0B57-4E15F4B7CD7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344333" y="5094671"/>
            <a:ext cx="1050904" cy="5838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ResMed présente l'AirFit F30i, son premier masque facial intégral ...">
            <a:extLst>
              <a:ext uri="{FF2B5EF4-FFF2-40B4-BE49-F238E27FC236}">
                <a16:creationId xmlns:a16="http://schemas.microsoft.com/office/drawing/2014/main" id="{62BD7B4A-E4B5-2CD6-7111-F590794D821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847641" y="5092214"/>
            <a:ext cx="588750" cy="5887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8" descr="DIGITAL REALTY TRUST - Marque - Cours - Action - Bourse">
            <a:extLst>
              <a:ext uri="{FF2B5EF4-FFF2-40B4-BE49-F238E27FC236}">
                <a16:creationId xmlns:a16="http://schemas.microsoft.com/office/drawing/2014/main" id="{D567BC33-CDAB-9C20-FA05-B631ED93032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705455" y="3169821"/>
            <a:ext cx="873122" cy="3981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Bestand:AbbottLaboratories.svg - Wikipedia">
            <a:extLst>
              <a:ext uri="{FF2B5EF4-FFF2-40B4-BE49-F238E27FC236}">
                <a16:creationId xmlns:a16="http://schemas.microsoft.com/office/drawing/2014/main" id="{E399EADB-8E70-98C2-A44E-E2A1602A5B1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888796" y="5352391"/>
            <a:ext cx="835280" cy="20809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rane Technologies creates 100% HVACR focus - Cooling Post">
            <a:extLst>
              <a:ext uri="{FF2B5EF4-FFF2-40B4-BE49-F238E27FC236}">
                <a16:creationId xmlns:a16="http://schemas.microsoft.com/office/drawing/2014/main" id="{DC1C83FE-A759-97FA-80E0-A1839C5F8DE4}"/>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389461" y="4138196"/>
            <a:ext cx="960648" cy="5489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UPS - Brand - Price - Share - Stock market">
            <a:extLst>
              <a:ext uri="{FF2B5EF4-FFF2-40B4-BE49-F238E27FC236}">
                <a16:creationId xmlns:a16="http://schemas.microsoft.com/office/drawing/2014/main" id="{B144FD6A-6B2D-4BA2-6A6C-2ECCB5706FA5}"/>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943772" y="2257739"/>
            <a:ext cx="347894" cy="4141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DD10E294-E852-A869-2385-43E0E11CD2EC}"/>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591650" y="1432419"/>
            <a:ext cx="1100732" cy="11695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NextEra Energy - Wikipedia">
            <a:extLst>
              <a:ext uri="{FF2B5EF4-FFF2-40B4-BE49-F238E27FC236}">
                <a16:creationId xmlns:a16="http://schemas.microsoft.com/office/drawing/2014/main" id="{18A9BB3B-164C-1F5D-A863-4F5CE322CE8D}"/>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435341" y="1299393"/>
            <a:ext cx="868888" cy="38300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84F2C602-3C71-8067-AEDB-A1F4CA48F374}"/>
              </a:ext>
            </a:extLst>
          </p:cNvPr>
          <p:cNvCxnSpPr>
            <a:cxnSpLocks/>
          </p:cNvCxnSpPr>
          <p:nvPr/>
        </p:nvCxnSpPr>
        <p:spPr>
          <a:xfrm>
            <a:off x="7998460" y="1977857"/>
            <a:ext cx="380142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D8C9ADA-C0BC-F09B-442B-CA0906324892}"/>
              </a:ext>
            </a:extLst>
          </p:cNvPr>
          <p:cNvCxnSpPr>
            <a:cxnSpLocks/>
          </p:cNvCxnSpPr>
          <p:nvPr/>
        </p:nvCxnSpPr>
        <p:spPr>
          <a:xfrm>
            <a:off x="7998460" y="2951781"/>
            <a:ext cx="380142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6E1B0B2-41F3-5D3A-40F7-ACCFFB7B0F31}"/>
              </a:ext>
            </a:extLst>
          </p:cNvPr>
          <p:cNvCxnSpPr>
            <a:cxnSpLocks/>
          </p:cNvCxnSpPr>
          <p:nvPr/>
        </p:nvCxnSpPr>
        <p:spPr>
          <a:xfrm>
            <a:off x="7998460" y="3925705"/>
            <a:ext cx="380142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13A46CD-052B-4805-755A-BA960A19AB94}"/>
              </a:ext>
            </a:extLst>
          </p:cNvPr>
          <p:cNvCxnSpPr>
            <a:cxnSpLocks/>
          </p:cNvCxnSpPr>
          <p:nvPr/>
        </p:nvCxnSpPr>
        <p:spPr>
          <a:xfrm>
            <a:off x="7998460" y="4899629"/>
            <a:ext cx="380142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6416309-6541-3A21-37F6-36F96037675A}"/>
              </a:ext>
            </a:extLst>
          </p:cNvPr>
          <p:cNvCxnSpPr>
            <a:cxnSpLocks/>
          </p:cNvCxnSpPr>
          <p:nvPr/>
        </p:nvCxnSpPr>
        <p:spPr>
          <a:xfrm>
            <a:off x="4508923" y="1977858"/>
            <a:ext cx="34831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0D72F1-71BC-51C5-D3FB-89F2877694AB}"/>
              </a:ext>
            </a:extLst>
          </p:cNvPr>
          <p:cNvCxnSpPr>
            <a:cxnSpLocks/>
          </p:cNvCxnSpPr>
          <p:nvPr/>
        </p:nvCxnSpPr>
        <p:spPr>
          <a:xfrm>
            <a:off x="4508923" y="2951782"/>
            <a:ext cx="34831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E7864E-5B51-CAAE-F859-A6136BDE3190}"/>
              </a:ext>
            </a:extLst>
          </p:cNvPr>
          <p:cNvCxnSpPr>
            <a:cxnSpLocks/>
          </p:cNvCxnSpPr>
          <p:nvPr/>
        </p:nvCxnSpPr>
        <p:spPr>
          <a:xfrm>
            <a:off x="4508923" y="3925706"/>
            <a:ext cx="34831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90C0B27-4072-83A3-E6F7-951878DA45FE}"/>
              </a:ext>
            </a:extLst>
          </p:cNvPr>
          <p:cNvCxnSpPr>
            <a:cxnSpLocks/>
          </p:cNvCxnSpPr>
          <p:nvPr/>
        </p:nvCxnSpPr>
        <p:spPr>
          <a:xfrm>
            <a:off x="4508923" y="4899630"/>
            <a:ext cx="34831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9">
            <a:extLst>
              <a:ext uri="{FF2B5EF4-FFF2-40B4-BE49-F238E27FC236}">
                <a16:creationId xmlns:a16="http://schemas.microsoft.com/office/drawing/2014/main" id="{05F9C9BC-5859-B7B6-3ECF-8AC4BD412022}"/>
              </a:ext>
            </a:extLst>
          </p:cNvPr>
          <p:cNvSpPr>
            <a:spLocks noGrp="1"/>
          </p:cNvSpPr>
          <p:nvPr>
            <p:ph type="body" sz="quarter" idx="21"/>
          </p:nvPr>
        </p:nvSpPr>
        <p:spPr>
          <a:xfrm>
            <a:off x="7998460" y="5953866"/>
            <a:ext cx="4193539" cy="353329"/>
          </a:xfrm>
        </p:spPr>
        <p:txBody>
          <a:bodyPr>
            <a:noAutofit/>
          </a:bodyPr>
          <a:lstStyle/>
          <a:p>
            <a:pPr algn="ctr"/>
            <a:r>
              <a:rPr lang="de-DE" sz="800" noProof="0" dirty="0"/>
              <a:t>*Wertorientierte Gesundheitsversorgung ist ein Modell der Gesundheitsversorgung, bei dem Anbieter, einschließlich Krankenhäuser und Ärzte, auf der Grundlage der Gesundheitsergebnisse der Patienten bezahlt werden</a:t>
            </a:r>
          </a:p>
        </p:txBody>
      </p:sp>
      <p:sp>
        <p:nvSpPr>
          <p:cNvPr id="49" name="TextBox 8">
            <a:extLst>
              <a:ext uri="{FF2B5EF4-FFF2-40B4-BE49-F238E27FC236}">
                <a16:creationId xmlns:a16="http://schemas.microsoft.com/office/drawing/2014/main" id="{C9348AB3-CA39-2BD6-E9D2-7AFA9207D7F6}"/>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 name="Footer Placeholder 1">
            <a:extLst>
              <a:ext uri="{FF2B5EF4-FFF2-40B4-BE49-F238E27FC236}">
                <a16:creationId xmlns:a16="http://schemas.microsoft.com/office/drawing/2014/main" id="{B49C1BF4-BA38-25DF-23E3-B3ECCFC9BB71}"/>
              </a:ext>
            </a:extLst>
          </p:cNvPr>
          <p:cNvSpPr>
            <a:spLocks noGrp="1"/>
          </p:cNvSpPr>
          <p:nvPr>
            <p:ph type="ftr" sz="quarter" idx="24"/>
          </p:nvPr>
        </p:nvSpPr>
        <p:spPr/>
        <p:txBody>
          <a:bodyPr/>
          <a:lstStyle/>
          <a:p>
            <a:pPr algn="r"/>
            <a:r>
              <a:rPr lang="en-GB" dirty="0"/>
              <a:t>Marketing </a:t>
            </a:r>
            <a:r>
              <a:rPr lang="en-GB" dirty="0" err="1"/>
              <a:t>Dokument</a:t>
            </a:r>
            <a:endParaRPr lang="en-GB" dirty="0"/>
          </a:p>
        </p:txBody>
      </p:sp>
    </p:spTree>
    <p:extLst>
      <p:ext uri="{BB962C8B-B14F-4D97-AF65-F5344CB8AC3E}">
        <p14:creationId xmlns:p14="http://schemas.microsoft.com/office/powerpoint/2010/main" val="1942829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descr="A silhouette of a person and a dog on a hill&#10;&#10;Description automatically generated">
            <a:extLst>
              <a:ext uri="{FF2B5EF4-FFF2-40B4-BE49-F238E27FC236}">
                <a16:creationId xmlns:a16="http://schemas.microsoft.com/office/drawing/2014/main" id="{F6408518-9783-D1F2-504A-89A0025F4924}"/>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0" y="0"/>
            <a:ext cx="3807474" cy="6858000"/>
          </a:xfrm>
        </p:spPr>
      </p:pic>
      <p:sp>
        <p:nvSpPr>
          <p:cNvPr id="29" name="Text Placeholder 28">
            <a:extLst>
              <a:ext uri="{FF2B5EF4-FFF2-40B4-BE49-F238E27FC236}">
                <a16:creationId xmlns:a16="http://schemas.microsoft.com/office/drawing/2014/main" id="{59E38106-BA45-429F-BB31-B71AF804D539}"/>
              </a:ext>
            </a:extLst>
          </p:cNvPr>
          <p:cNvSpPr>
            <a:spLocks noGrp="1"/>
          </p:cNvSpPr>
          <p:nvPr>
            <p:ph type="body" sz="quarter" idx="22"/>
          </p:nvPr>
        </p:nvSpPr>
        <p:spPr/>
        <p:txBody>
          <a:bodyPr/>
          <a:lstStyle/>
          <a:p>
            <a:endParaRPr lang="en-US" dirty="0"/>
          </a:p>
        </p:txBody>
      </p:sp>
      <p:sp>
        <p:nvSpPr>
          <p:cNvPr id="22" name="Text Placeholder 21">
            <a:extLst>
              <a:ext uri="{FF2B5EF4-FFF2-40B4-BE49-F238E27FC236}">
                <a16:creationId xmlns:a16="http://schemas.microsoft.com/office/drawing/2014/main" id="{7557588D-C10D-0F86-BC19-D83C23647301}"/>
              </a:ext>
            </a:extLst>
          </p:cNvPr>
          <p:cNvSpPr>
            <a:spLocks noGrp="1"/>
          </p:cNvSpPr>
          <p:nvPr>
            <p:ph type="body" sz="quarter" idx="12"/>
          </p:nvPr>
        </p:nvSpPr>
        <p:spPr>
          <a:xfrm>
            <a:off x="188034" y="2965112"/>
            <a:ext cx="3537600" cy="625475"/>
          </a:xfrm>
        </p:spPr>
        <p:txBody>
          <a:bodyPr/>
          <a:lstStyle/>
          <a:p>
            <a:r>
              <a:rPr lang="en-US" sz="3200" dirty="0" err="1"/>
              <a:t>Dekarbonisierung</a:t>
            </a:r>
            <a:r>
              <a:rPr lang="en-US" sz="3200" dirty="0"/>
              <a:t>: </a:t>
            </a:r>
            <a:r>
              <a:rPr lang="en-US" sz="3200" dirty="0" err="1"/>
              <a:t>Wasserstoff</a:t>
            </a:r>
            <a:endParaRPr lang="en-US" sz="3200" dirty="0"/>
          </a:p>
        </p:txBody>
      </p:sp>
      <p:sp>
        <p:nvSpPr>
          <p:cNvPr id="23" name="Text Placeholder 22">
            <a:extLst>
              <a:ext uri="{FF2B5EF4-FFF2-40B4-BE49-F238E27FC236}">
                <a16:creationId xmlns:a16="http://schemas.microsoft.com/office/drawing/2014/main" id="{EAF9932F-B537-8549-FE79-2B2CE6493C8E}"/>
              </a:ext>
            </a:extLst>
          </p:cNvPr>
          <p:cNvSpPr>
            <a:spLocks noGrp="1"/>
          </p:cNvSpPr>
          <p:nvPr>
            <p:ph type="body" sz="quarter" idx="13"/>
          </p:nvPr>
        </p:nvSpPr>
        <p:spPr>
          <a:xfrm>
            <a:off x="269875" y="4168100"/>
            <a:ext cx="3098800" cy="625475"/>
          </a:xfrm>
        </p:spPr>
        <p:txBody>
          <a:bodyPr/>
          <a:lstStyle/>
          <a:p>
            <a:r>
              <a:rPr lang="en-US" dirty="0" err="1"/>
              <a:t>Beispiel</a:t>
            </a:r>
            <a:r>
              <a:rPr lang="en-US" dirty="0"/>
              <a:t> für </a:t>
            </a:r>
            <a:r>
              <a:rPr lang="en-US" dirty="0" err="1"/>
              <a:t>nachhaltige</a:t>
            </a:r>
            <a:r>
              <a:rPr lang="en-US" dirty="0"/>
              <a:t> </a:t>
            </a:r>
            <a:r>
              <a:rPr lang="fr-BE" dirty="0" err="1"/>
              <a:t>Investmentthemen</a:t>
            </a:r>
            <a:endParaRPr lang="en-US" dirty="0"/>
          </a:p>
        </p:txBody>
      </p:sp>
      <p:sp>
        <p:nvSpPr>
          <p:cNvPr id="26" name="Text Placeholder 25">
            <a:extLst>
              <a:ext uri="{FF2B5EF4-FFF2-40B4-BE49-F238E27FC236}">
                <a16:creationId xmlns:a16="http://schemas.microsoft.com/office/drawing/2014/main" id="{A434E7A4-DB69-8052-8A3C-0F7E8231B5BC}"/>
              </a:ext>
            </a:extLst>
          </p:cNvPr>
          <p:cNvSpPr>
            <a:spLocks noGrp="1"/>
          </p:cNvSpPr>
          <p:nvPr>
            <p:ph type="body" sz="quarter" idx="18"/>
          </p:nvPr>
        </p:nvSpPr>
        <p:spPr/>
        <p:txBody>
          <a:bodyPr/>
          <a:lstStyle/>
          <a:p>
            <a:r>
              <a:rPr lang="en-US" dirty="0"/>
              <a:t>Quelle: The Chemical Engineer</a:t>
            </a:r>
          </a:p>
          <a:p>
            <a:endParaRPr lang="en-US" dirty="0"/>
          </a:p>
        </p:txBody>
      </p:sp>
      <p:sp>
        <p:nvSpPr>
          <p:cNvPr id="30" name="Text Placeholder 29">
            <a:extLst>
              <a:ext uri="{FF2B5EF4-FFF2-40B4-BE49-F238E27FC236}">
                <a16:creationId xmlns:a16="http://schemas.microsoft.com/office/drawing/2014/main" id="{A502335C-89A6-A18E-7DFB-79E19F395E6F}"/>
              </a:ext>
            </a:extLst>
          </p:cNvPr>
          <p:cNvSpPr>
            <a:spLocks noGrp="1"/>
          </p:cNvSpPr>
          <p:nvPr>
            <p:ph type="body" sz="quarter" idx="23"/>
          </p:nvPr>
        </p:nvSpPr>
        <p:spPr/>
        <p:txBody>
          <a:bodyPr/>
          <a:lstStyle/>
          <a:p>
            <a:endParaRPr lang="en-US"/>
          </a:p>
        </p:txBody>
      </p:sp>
      <p:sp>
        <p:nvSpPr>
          <p:cNvPr id="9" name="Date Placeholder 8">
            <a:extLst>
              <a:ext uri="{FF2B5EF4-FFF2-40B4-BE49-F238E27FC236}">
                <a16:creationId xmlns:a16="http://schemas.microsoft.com/office/drawing/2014/main" id="{30BA0C6F-2098-87BF-FBD9-B11AC5921814}"/>
              </a:ext>
            </a:extLst>
          </p:cNvPr>
          <p:cNvSpPr>
            <a:spLocks noGrp="1"/>
          </p:cNvSpPr>
          <p:nvPr>
            <p:ph type="dt" sz="half" idx="24"/>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10" name="Footer Placeholder 9">
            <a:extLst>
              <a:ext uri="{FF2B5EF4-FFF2-40B4-BE49-F238E27FC236}">
                <a16:creationId xmlns:a16="http://schemas.microsoft.com/office/drawing/2014/main" id="{8473257D-A8F9-887A-25CA-6AD17E015484}"/>
              </a:ext>
            </a:extLst>
          </p:cNvPr>
          <p:cNvSpPr>
            <a:spLocks noGrp="1"/>
          </p:cNvSpPr>
          <p:nvPr>
            <p:ph type="ftr" sz="quarter" idx="25"/>
          </p:nvPr>
        </p:nvSpPr>
        <p:spPr/>
        <p:txBody>
          <a:bodyPr/>
          <a:lstStyle/>
          <a:p>
            <a:pPr algn="r"/>
            <a:r>
              <a:rPr lang="en-GB" dirty="0"/>
              <a:t>Marketing </a:t>
            </a:r>
            <a:r>
              <a:rPr lang="en-GB" dirty="0" err="1"/>
              <a:t>Dokument</a:t>
            </a:r>
            <a:endParaRPr lang="en-GB" dirty="0"/>
          </a:p>
        </p:txBody>
      </p:sp>
      <p:sp>
        <p:nvSpPr>
          <p:cNvPr id="11" name="Slide Number Placeholder 10">
            <a:extLst>
              <a:ext uri="{FF2B5EF4-FFF2-40B4-BE49-F238E27FC236}">
                <a16:creationId xmlns:a16="http://schemas.microsoft.com/office/drawing/2014/main" id="{2289F298-0FFE-E894-9496-8CF8E905589C}"/>
              </a:ext>
            </a:extLst>
          </p:cNvPr>
          <p:cNvSpPr>
            <a:spLocks noGrp="1"/>
          </p:cNvSpPr>
          <p:nvPr>
            <p:ph type="sldNum" sz="quarter" idx="26"/>
          </p:nvPr>
        </p:nvSpPr>
        <p:spPr/>
        <p:txBody>
          <a:bodyPr/>
          <a:lstStyle/>
          <a:p>
            <a:fld id="{24DB0E8F-62D4-6F41-B962-167F75469561}" type="slidenum">
              <a:rPr lang="en-GB" smtClean="0"/>
              <a:pPr/>
              <a:t>34</a:t>
            </a:fld>
            <a:endParaRPr lang="en-GB" dirty="0"/>
          </a:p>
        </p:txBody>
      </p:sp>
      <p:sp>
        <p:nvSpPr>
          <p:cNvPr id="31" name="Text Placeholder 30">
            <a:extLst>
              <a:ext uri="{FF2B5EF4-FFF2-40B4-BE49-F238E27FC236}">
                <a16:creationId xmlns:a16="http://schemas.microsoft.com/office/drawing/2014/main" id="{CE7DD2BC-1839-2A60-92EC-1B4A8DB0CF38}"/>
              </a:ext>
            </a:extLst>
          </p:cNvPr>
          <p:cNvSpPr>
            <a:spLocks noGrp="1"/>
          </p:cNvSpPr>
          <p:nvPr>
            <p:ph type="body" sz="quarter" idx="27"/>
          </p:nvPr>
        </p:nvSpPr>
        <p:spPr/>
        <p:txBody>
          <a:bodyPr/>
          <a:lstStyle/>
          <a:p>
            <a:endParaRPr lang="en-US"/>
          </a:p>
        </p:txBody>
      </p:sp>
      <p:grpSp>
        <p:nvGrpSpPr>
          <p:cNvPr id="36" name="Group 35">
            <a:extLst>
              <a:ext uri="{FF2B5EF4-FFF2-40B4-BE49-F238E27FC236}">
                <a16:creationId xmlns:a16="http://schemas.microsoft.com/office/drawing/2014/main" id="{523D2259-D4AB-5E87-E158-AE7432557F18}"/>
              </a:ext>
            </a:extLst>
          </p:cNvPr>
          <p:cNvGrpSpPr/>
          <p:nvPr/>
        </p:nvGrpSpPr>
        <p:grpSpPr>
          <a:xfrm>
            <a:off x="4945914" y="2083465"/>
            <a:ext cx="6197855" cy="3230618"/>
            <a:chOff x="1331640" y="2426024"/>
            <a:chExt cx="6197855" cy="3230618"/>
          </a:xfrm>
        </p:grpSpPr>
        <p:pic>
          <p:nvPicPr>
            <p:cNvPr id="37" name="Picture 5">
              <a:extLst>
                <a:ext uri="{FF2B5EF4-FFF2-40B4-BE49-F238E27FC236}">
                  <a16:creationId xmlns:a16="http://schemas.microsoft.com/office/drawing/2014/main" id="{924CE2FE-23C1-AF19-7EA1-4787354DF8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2426024"/>
              <a:ext cx="4652424" cy="323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a:extLst>
                <a:ext uri="{FF2B5EF4-FFF2-40B4-BE49-F238E27FC236}">
                  <a16:creationId xmlns:a16="http://schemas.microsoft.com/office/drawing/2014/main" id="{C5151A9F-FAD5-CBDF-5472-522E01A8AD3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23388" y="2426024"/>
              <a:ext cx="1406107" cy="323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9" name="Picture 6">
            <a:extLst>
              <a:ext uri="{FF2B5EF4-FFF2-40B4-BE49-F238E27FC236}">
                <a16:creationId xmlns:a16="http://schemas.microsoft.com/office/drawing/2014/main" id="{4CE300D0-5F0F-75E5-73B5-6A098A05C4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84546" y="1420635"/>
            <a:ext cx="2320592" cy="24656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Placeholder 42" descr="A white cloud with a plant in the middle&#10;&#10;Description automatically generated">
            <a:extLst>
              <a:ext uri="{FF2B5EF4-FFF2-40B4-BE49-F238E27FC236}">
                <a16:creationId xmlns:a16="http://schemas.microsoft.com/office/drawing/2014/main" id="{870AA423-A9A4-9DE1-DA3A-EF0CD8C8A970}"/>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a:fillRect/>
          </a:stretch>
        </p:blipFill>
        <p:spPr/>
      </p:pic>
      <p:sp>
        <p:nvSpPr>
          <p:cNvPr id="2" name="TextBox 8">
            <a:extLst>
              <a:ext uri="{FF2B5EF4-FFF2-40B4-BE49-F238E27FC236}">
                <a16:creationId xmlns:a16="http://schemas.microsoft.com/office/drawing/2014/main" id="{C9E4E560-D41F-252C-C2C8-3FEAAF4D5406}"/>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1818896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mountain with snow on top&#10;&#10;Description automatically generated">
            <a:extLst>
              <a:ext uri="{FF2B5EF4-FFF2-40B4-BE49-F238E27FC236}">
                <a16:creationId xmlns:a16="http://schemas.microsoft.com/office/drawing/2014/main" id="{D4941720-DBE4-9DB7-855B-455488B23D8B}"/>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0" y="0"/>
            <a:ext cx="3807474" cy="6858000"/>
          </a:xfrm>
        </p:spPr>
      </p:pic>
      <p:sp>
        <p:nvSpPr>
          <p:cNvPr id="16" name="Text Placeholder 28">
            <a:extLst>
              <a:ext uri="{FF2B5EF4-FFF2-40B4-BE49-F238E27FC236}">
                <a16:creationId xmlns:a16="http://schemas.microsoft.com/office/drawing/2014/main" id="{63ED3D00-3B2C-C4EA-A855-7060E231CDB7}"/>
              </a:ext>
            </a:extLst>
          </p:cNvPr>
          <p:cNvSpPr>
            <a:spLocks noGrp="1"/>
          </p:cNvSpPr>
          <p:nvPr>
            <p:ph type="body" sz="quarter" idx="22"/>
          </p:nvPr>
        </p:nvSpPr>
        <p:spPr>
          <a:xfrm>
            <a:off x="-18256" y="0"/>
            <a:ext cx="3825730" cy="6857999"/>
          </a:xfrm>
        </p:spPr>
        <p:txBody>
          <a:bodyPr/>
          <a:lstStyle/>
          <a:p>
            <a:endParaRPr lang="en-US" dirty="0"/>
          </a:p>
        </p:txBody>
      </p:sp>
      <p:sp>
        <p:nvSpPr>
          <p:cNvPr id="22" name="Text Placeholder 21">
            <a:extLst>
              <a:ext uri="{FF2B5EF4-FFF2-40B4-BE49-F238E27FC236}">
                <a16:creationId xmlns:a16="http://schemas.microsoft.com/office/drawing/2014/main" id="{7557588D-C10D-0F86-BC19-D83C23647301}"/>
              </a:ext>
            </a:extLst>
          </p:cNvPr>
          <p:cNvSpPr>
            <a:spLocks noGrp="1"/>
          </p:cNvSpPr>
          <p:nvPr>
            <p:ph type="body" sz="quarter" idx="12"/>
          </p:nvPr>
        </p:nvSpPr>
        <p:spPr>
          <a:xfrm>
            <a:off x="-18256" y="2934703"/>
            <a:ext cx="3825730" cy="625475"/>
          </a:xfrm>
        </p:spPr>
        <p:txBody>
          <a:bodyPr/>
          <a:lstStyle/>
          <a:p>
            <a:r>
              <a:rPr lang="en-US" sz="3100" dirty="0" err="1"/>
              <a:t>Fahrzeug-elektrifizierung</a:t>
            </a:r>
            <a:r>
              <a:rPr lang="en-US" sz="3100" dirty="0"/>
              <a:t>: </a:t>
            </a:r>
            <a:r>
              <a:rPr lang="en-US" sz="3100" dirty="0" err="1"/>
              <a:t>Verbindungselemente</a:t>
            </a:r>
            <a:endParaRPr lang="en-US" sz="3100" dirty="0"/>
          </a:p>
        </p:txBody>
      </p:sp>
      <p:sp>
        <p:nvSpPr>
          <p:cNvPr id="23" name="Text Placeholder 22">
            <a:extLst>
              <a:ext uri="{FF2B5EF4-FFF2-40B4-BE49-F238E27FC236}">
                <a16:creationId xmlns:a16="http://schemas.microsoft.com/office/drawing/2014/main" id="{EAF9932F-B537-8549-FE79-2B2CE6493C8E}"/>
              </a:ext>
            </a:extLst>
          </p:cNvPr>
          <p:cNvSpPr>
            <a:spLocks noGrp="1"/>
          </p:cNvSpPr>
          <p:nvPr>
            <p:ph type="body" sz="quarter" idx="13"/>
          </p:nvPr>
        </p:nvSpPr>
        <p:spPr>
          <a:xfrm>
            <a:off x="0" y="4461966"/>
            <a:ext cx="3098800" cy="625475"/>
          </a:xfrm>
        </p:spPr>
        <p:txBody>
          <a:bodyPr/>
          <a:lstStyle/>
          <a:p>
            <a:r>
              <a:rPr lang="en-US" dirty="0" err="1"/>
              <a:t>Beispiel</a:t>
            </a:r>
            <a:r>
              <a:rPr lang="en-US" dirty="0"/>
              <a:t> für </a:t>
            </a:r>
            <a:r>
              <a:rPr lang="en-US" dirty="0" err="1"/>
              <a:t>nachhaltige</a:t>
            </a:r>
            <a:r>
              <a:rPr lang="en-US" dirty="0"/>
              <a:t> </a:t>
            </a:r>
            <a:r>
              <a:rPr lang="fr-BE" dirty="0" err="1"/>
              <a:t>Investmentthemen</a:t>
            </a:r>
            <a:endParaRPr lang="en-US" dirty="0"/>
          </a:p>
        </p:txBody>
      </p:sp>
      <p:sp>
        <p:nvSpPr>
          <p:cNvPr id="30" name="Text Placeholder 29">
            <a:extLst>
              <a:ext uri="{FF2B5EF4-FFF2-40B4-BE49-F238E27FC236}">
                <a16:creationId xmlns:a16="http://schemas.microsoft.com/office/drawing/2014/main" id="{A502335C-89A6-A18E-7DFB-79E19F395E6F}"/>
              </a:ext>
            </a:extLst>
          </p:cNvPr>
          <p:cNvSpPr>
            <a:spLocks noGrp="1"/>
          </p:cNvSpPr>
          <p:nvPr>
            <p:ph type="body" sz="quarter" idx="23"/>
          </p:nvPr>
        </p:nvSpPr>
        <p:spPr/>
        <p:txBody>
          <a:bodyPr/>
          <a:lstStyle/>
          <a:p>
            <a:endParaRPr lang="en-US"/>
          </a:p>
        </p:txBody>
      </p:sp>
      <p:sp>
        <p:nvSpPr>
          <p:cNvPr id="9" name="Date Placeholder 8">
            <a:extLst>
              <a:ext uri="{FF2B5EF4-FFF2-40B4-BE49-F238E27FC236}">
                <a16:creationId xmlns:a16="http://schemas.microsoft.com/office/drawing/2014/main" id="{30BA0C6F-2098-87BF-FBD9-B11AC5921814}"/>
              </a:ext>
            </a:extLst>
          </p:cNvPr>
          <p:cNvSpPr>
            <a:spLocks noGrp="1"/>
          </p:cNvSpPr>
          <p:nvPr>
            <p:ph type="dt" sz="half" idx="24"/>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10" name="Footer Placeholder 9">
            <a:extLst>
              <a:ext uri="{FF2B5EF4-FFF2-40B4-BE49-F238E27FC236}">
                <a16:creationId xmlns:a16="http://schemas.microsoft.com/office/drawing/2014/main" id="{8473257D-A8F9-887A-25CA-6AD17E015484}"/>
              </a:ext>
            </a:extLst>
          </p:cNvPr>
          <p:cNvSpPr>
            <a:spLocks noGrp="1"/>
          </p:cNvSpPr>
          <p:nvPr>
            <p:ph type="ftr" sz="quarter" idx="25"/>
          </p:nvPr>
        </p:nvSpPr>
        <p:spPr/>
        <p:txBody>
          <a:bodyPr/>
          <a:lstStyle/>
          <a:p>
            <a:pPr algn="r"/>
            <a:r>
              <a:rPr lang="en-GB" dirty="0"/>
              <a:t>Marketing </a:t>
            </a:r>
            <a:r>
              <a:rPr lang="en-GB" dirty="0" err="1"/>
              <a:t>Dokument</a:t>
            </a:r>
            <a:endParaRPr lang="en-GB" dirty="0"/>
          </a:p>
        </p:txBody>
      </p:sp>
      <p:sp>
        <p:nvSpPr>
          <p:cNvPr id="11" name="Slide Number Placeholder 10">
            <a:extLst>
              <a:ext uri="{FF2B5EF4-FFF2-40B4-BE49-F238E27FC236}">
                <a16:creationId xmlns:a16="http://schemas.microsoft.com/office/drawing/2014/main" id="{2289F298-0FFE-E894-9496-8CF8E905589C}"/>
              </a:ext>
            </a:extLst>
          </p:cNvPr>
          <p:cNvSpPr>
            <a:spLocks noGrp="1"/>
          </p:cNvSpPr>
          <p:nvPr>
            <p:ph type="sldNum" sz="quarter" idx="26"/>
          </p:nvPr>
        </p:nvSpPr>
        <p:spPr/>
        <p:txBody>
          <a:bodyPr/>
          <a:lstStyle/>
          <a:p>
            <a:fld id="{24DB0E8F-62D4-6F41-B962-167F75469561}" type="slidenum">
              <a:rPr lang="en-GB" smtClean="0"/>
              <a:pPr/>
              <a:t>35</a:t>
            </a:fld>
            <a:endParaRPr lang="en-GB" dirty="0"/>
          </a:p>
        </p:txBody>
      </p:sp>
      <p:sp>
        <p:nvSpPr>
          <p:cNvPr id="31" name="Text Placeholder 30">
            <a:extLst>
              <a:ext uri="{FF2B5EF4-FFF2-40B4-BE49-F238E27FC236}">
                <a16:creationId xmlns:a16="http://schemas.microsoft.com/office/drawing/2014/main" id="{CE7DD2BC-1839-2A60-92EC-1B4A8DB0CF38}"/>
              </a:ext>
            </a:extLst>
          </p:cNvPr>
          <p:cNvSpPr>
            <a:spLocks noGrp="1"/>
          </p:cNvSpPr>
          <p:nvPr>
            <p:ph type="body" sz="quarter" idx="27"/>
          </p:nvPr>
        </p:nvSpPr>
        <p:spPr/>
        <p:txBody>
          <a:bodyPr/>
          <a:lstStyle/>
          <a:p>
            <a:endParaRPr lang="en-US"/>
          </a:p>
        </p:txBody>
      </p:sp>
      <p:pic>
        <p:nvPicPr>
          <p:cNvPr id="5" name="Picture Placeholder 4" descr="A white symbol on a black background&#10;&#10;Description automatically generated">
            <a:extLst>
              <a:ext uri="{FF2B5EF4-FFF2-40B4-BE49-F238E27FC236}">
                <a16:creationId xmlns:a16="http://schemas.microsoft.com/office/drawing/2014/main" id="{706032C2-8214-17CD-B393-DEFF5089F76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grpSp>
        <p:nvGrpSpPr>
          <p:cNvPr id="13" name="Group 12">
            <a:extLst>
              <a:ext uri="{FF2B5EF4-FFF2-40B4-BE49-F238E27FC236}">
                <a16:creationId xmlns:a16="http://schemas.microsoft.com/office/drawing/2014/main" id="{4BAF4922-7549-F4A6-0407-C31BDEB5C6A0}"/>
              </a:ext>
            </a:extLst>
          </p:cNvPr>
          <p:cNvGrpSpPr/>
          <p:nvPr/>
        </p:nvGrpSpPr>
        <p:grpSpPr>
          <a:xfrm>
            <a:off x="4631892" y="1564182"/>
            <a:ext cx="6978861" cy="3523259"/>
            <a:chOff x="913944" y="1978551"/>
            <a:chExt cx="7449432" cy="3760826"/>
          </a:xfrm>
        </p:grpSpPr>
        <p:pic>
          <p:nvPicPr>
            <p:cNvPr id="14" name="Picture 13">
              <a:extLst>
                <a:ext uri="{FF2B5EF4-FFF2-40B4-BE49-F238E27FC236}">
                  <a16:creationId xmlns:a16="http://schemas.microsoft.com/office/drawing/2014/main" id="{0EF007D4-078F-B998-E947-1D17B90263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3944" y="2052366"/>
              <a:ext cx="2489884" cy="3369516"/>
            </a:xfrm>
            <a:prstGeom prst="rect">
              <a:avLst/>
            </a:prstGeom>
          </p:spPr>
        </p:pic>
        <p:pic>
          <p:nvPicPr>
            <p:cNvPr id="15" name="Picture 14">
              <a:extLst>
                <a:ext uri="{FF2B5EF4-FFF2-40B4-BE49-F238E27FC236}">
                  <a16:creationId xmlns:a16="http://schemas.microsoft.com/office/drawing/2014/main" id="{A505B3FC-F826-DC11-B03B-D85537DA78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3888" y="1978551"/>
              <a:ext cx="4799488" cy="3760826"/>
            </a:xfrm>
            <a:prstGeom prst="rect">
              <a:avLst/>
            </a:prstGeom>
          </p:spPr>
        </p:pic>
      </p:grpSp>
      <p:sp>
        <p:nvSpPr>
          <p:cNvPr id="2" name="TextBox 8">
            <a:extLst>
              <a:ext uri="{FF2B5EF4-FFF2-40B4-BE49-F238E27FC236}">
                <a16:creationId xmlns:a16="http://schemas.microsoft.com/office/drawing/2014/main" id="{CEEBD106-8B2E-C133-6BFB-8B57E28CC38F}"/>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438175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F179779-9723-F540-FC51-16BBC11870FF}"/>
              </a:ext>
            </a:extLst>
          </p:cNvPr>
          <p:cNvGrpSpPr/>
          <p:nvPr/>
        </p:nvGrpSpPr>
        <p:grpSpPr>
          <a:xfrm>
            <a:off x="4369061" y="1683829"/>
            <a:ext cx="7309029" cy="3460106"/>
            <a:chOff x="927657" y="2241504"/>
            <a:chExt cx="7288683" cy="3450474"/>
          </a:xfrm>
        </p:grpSpPr>
        <p:pic>
          <p:nvPicPr>
            <p:cNvPr id="8" name="Picture 28" descr="DIGITAL REALTY TRUST - Marque - Cours - Action - Bourse">
              <a:extLst>
                <a:ext uri="{FF2B5EF4-FFF2-40B4-BE49-F238E27FC236}">
                  <a16:creationId xmlns:a16="http://schemas.microsoft.com/office/drawing/2014/main" id="{2DE4270C-835B-5CE8-24FD-1B75DFB58DF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04485" y="2241504"/>
              <a:ext cx="1335029" cy="6087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E428C6D-FF96-BBE7-3FA4-8198884F3C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01360" y="3226845"/>
              <a:ext cx="4320480" cy="2360839"/>
            </a:xfrm>
            <a:prstGeom prst="rect">
              <a:avLst/>
            </a:prstGeom>
          </p:spPr>
        </p:pic>
        <p:pic>
          <p:nvPicPr>
            <p:cNvPr id="17" name="Picture 16">
              <a:extLst>
                <a:ext uri="{FF2B5EF4-FFF2-40B4-BE49-F238E27FC236}">
                  <a16:creationId xmlns:a16="http://schemas.microsoft.com/office/drawing/2014/main" id="{5C279700-2385-2451-F745-2C9B233F92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657" y="2271656"/>
              <a:ext cx="1212006" cy="3420322"/>
            </a:xfrm>
            <a:prstGeom prst="rect">
              <a:avLst/>
            </a:prstGeom>
          </p:spPr>
        </p:pic>
        <p:pic>
          <p:nvPicPr>
            <p:cNvPr id="18" name="Picture 17">
              <a:extLst>
                <a:ext uri="{FF2B5EF4-FFF2-40B4-BE49-F238E27FC236}">
                  <a16:creationId xmlns:a16="http://schemas.microsoft.com/office/drawing/2014/main" id="{3E2DAC0C-BB53-3C29-1E36-533987BA76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04335" y="2271656"/>
              <a:ext cx="1212005" cy="3420322"/>
            </a:xfrm>
            <a:prstGeom prst="rect">
              <a:avLst/>
            </a:prstGeom>
          </p:spPr>
        </p:pic>
      </p:grpSp>
      <p:pic>
        <p:nvPicPr>
          <p:cNvPr id="15" name="Picture 14">
            <a:extLst>
              <a:ext uri="{FF2B5EF4-FFF2-40B4-BE49-F238E27FC236}">
                <a16:creationId xmlns:a16="http://schemas.microsoft.com/office/drawing/2014/main" id="{7C41AC68-90C0-2A5E-260A-62D5D9B29784}"/>
              </a:ext>
            </a:extLst>
          </p:cNvPr>
          <p:cNvPicPr>
            <a:picLocks noChangeAspect="1"/>
          </p:cNvPicPr>
          <p:nvPr/>
        </p:nvPicPr>
        <p:blipFill>
          <a:blip r:embed="rId6"/>
          <a:stretch>
            <a:fillRect/>
          </a:stretch>
        </p:blipFill>
        <p:spPr>
          <a:xfrm>
            <a:off x="8248129" y="2537691"/>
            <a:ext cx="1697825" cy="333422"/>
          </a:xfrm>
          <a:prstGeom prst="rect">
            <a:avLst/>
          </a:prstGeom>
        </p:spPr>
      </p:pic>
      <p:pic>
        <p:nvPicPr>
          <p:cNvPr id="5" name="Picture 4">
            <a:extLst>
              <a:ext uri="{FF2B5EF4-FFF2-40B4-BE49-F238E27FC236}">
                <a16:creationId xmlns:a16="http://schemas.microsoft.com/office/drawing/2014/main" id="{2B68E3ED-0C0A-0898-125C-32C1C60740F7}"/>
              </a:ext>
            </a:extLst>
          </p:cNvPr>
          <p:cNvPicPr>
            <a:picLocks noChangeAspect="1"/>
          </p:cNvPicPr>
          <p:nvPr/>
        </p:nvPicPr>
        <p:blipFill>
          <a:blip r:embed="rId7"/>
          <a:stretch>
            <a:fillRect/>
          </a:stretch>
        </p:blipFill>
        <p:spPr>
          <a:xfrm>
            <a:off x="6146037" y="2671922"/>
            <a:ext cx="1494016" cy="199192"/>
          </a:xfrm>
          <a:prstGeom prst="rect">
            <a:avLst/>
          </a:prstGeom>
        </p:spPr>
      </p:pic>
      <p:pic>
        <p:nvPicPr>
          <p:cNvPr id="12" name="Picture Placeholder 11" descr="A view of a city from a tunnel&#10;&#10;Description automatically generated">
            <a:extLst>
              <a:ext uri="{FF2B5EF4-FFF2-40B4-BE49-F238E27FC236}">
                <a16:creationId xmlns:a16="http://schemas.microsoft.com/office/drawing/2014/main" id="{562E8166-0C1B-985D-68F5-3128FD1706FC}"/>
              </a:ext>
            </a:extLst>
          </p:cNvPr>
          <p:cNvPicPr>
            <a:picLocks noGrp="1" noChangeAspect="1"/>
          </p:cNvPicPr>
          <p:nvPr>
            <p:ph type="pic" sz="quarter" idx="16"/>
          </p:nvPr>
        </p:nvPicPr>
        <p:blipFill rotWithShape="1">
          <a:blip r:embed="rId8" cstate="screen">
            <a:extLst>
              <a:ext uri="{28A0092B-C50C-407E-A947-70E740481C1C}">
                <a14:useLocalDpi xmlns:a14="http://schemas.microsoft.com/office/drawing/2010/main"/>
              </a:ext>
            </a:extLst>
          </a:blip>
          <a:srcRect/>
          <a:stretch/>
        </p:blipFill>
        <p:spPr>
          <a:xfrm>
            <a:off x="0" y="0"/>
            <a:ext cx="3807474" cy="6858000"/>
          </a:xfrm>
        </p:spPr>
      </p:pic>
      <p:sp>
        <p:nvSpPr>
          <p:cNvPr id="19" name="Text Placeholder 28">
            <a:extLst>
              <a:ext uri="{FF2B5EF4-FFF2-40B4-BE49-F238E27FC236}">
                <a16:creationId xmlns:a16="http://schemas.microsoft.com/office/drawing/2014/main" id="{26A65CB6-C27F-21AF-FB57-2963EB275608}"/>
              </a:ext>
            </a:extLst>
          </p:cNvPr>
          <p:cNvSpPr>
            <a:spLocks noGrp="1"/>
          </p:cNvSpPr>
          <p:nvPr>
            <p:ph type="body" sz="quarter" idx="22"/>
          </p:nvPr>
        </p:nvSpPr>
        <p:spPr>
          <a:xfrm>
            <a:off x="-18256" y="0"/>
            <a:ext cx="3825730" cy="6857999"/>
          </a:xfrm>
        </p:spPr>
        <p:txBody>
          <a:bodyPr/>
          <a:lstStyle/>
          <a:p>
            <a:endParaRPr lang="en-US" dirty="0"/>
          </a:p>
        </p:txBody>
      </p:sp>
      <p:sp>
        <p:nvSpPr>
          <p:cNvPr id="22" name="Text Placeholder 21">
            <a:extLst>
              <a:ext uri="{FF2B5EF4-FFF2-40B4-BE49-F238E27FC236}">
                <a16:creationId xmlns:a16="http://schemas.microsoft.com/office/drawing/2014/main" id="{7557588D-C10D-0F86-BC19-D83C23647301}"/>
              </a:ext>
            </a:extLst>
          </p:cNvPr>
          <p:cNvSpPr>
            <a:spLocks noGrp="1"/>
          </p:cNvSpPr>
          <p:nvPr>
            <p:ph type="body" sz="quarter" idx="12"/>
          </p:nvPr>
        </p:nvSpPr>
        <p:spPr/>
        <p:txBody>
          <a:bodyPr/>
          <a:lstStyle/>
          <a:p>
            <a:r>
              <a:rPr lang="en-US" sz="3200" dirty="0" err="1"/>
              <a:t>Digitale</a:t>
            </a:r>
            <a:r>
              <a:rPr lang="en-US" sz="3200" dirty="0"/>
              <a:t> Transformation: </a:t>
            </a:r>
            <a:r>
              <a:rPr lang="en-US" sz="3200" dirty="0" err="1"/>
              <a:t>Datenzentren</a:t>
            </a:r>
            <a:endParaRPr lang="en-US" sz="3200" dirty="0"/>
          </a:p>
        </p:txBody>
      </p:sp>
      <p:sp>
        <p:nvSpPr>
          <p:cNvPr id="23" name="Text Placeholder 22">
            <a:extLst>
              <a:ext uri="{FF2B5EF4-FFF2-40B4-BE49-F238E27FC236}">
                <a16:creationId xmlns:a16="http://schemas.microsoft.com/office/drawing/2014/main" id="{EAF9932F-B537-8549-FE79-2B2CE6493C8E}"/>
              </a:ext>
            </a:extLst>
          </p:cNvPr>
          <p:cNvSpPr>
            <a:spLocks noGrp="1"/>
          </p:cNvSpPr>
          <p:nvPr>
            <p:ph type="body" sz="quarter" idx="13"/>
          </p:nvPr>
        </p:nvSpPr>
        <p:spPr>
          <a:xfrm>
            <a:off x="269875" y="4391206"/>
            <a:ext cx="3098800" cy="625475"/>
          </a:xfrm>
        </p:spPr>
        <p:txBody>
          <a:bodyPr/>
          <a:lstStyle/>
          <a:p>
            <a:r>
              <a:rPr lang="en-US" dirty="0" err="1"/>
              <a:t>Beispiel</a:t>
            </a:r>
            <a:r>
              <a:rPr lang="en-US" dirty="0"/>
              <a:t> für </a:t>
            </a:r>
            <a:r>
              <a:rPr lang="en-US" dirty="0" err="1"/>
              <a:t>nachhaltige</a:t>
            </a:r>
            <a:r>
              <a:rPr lang="en-US" dirty="0"/>
              <a:t> </a:t>
            </a:r>
            <a:r>
              <a:rPr lang="fr-BE" dirty="0" err="1"/>
              <a:t>Investmentthemen</a:t>
            </a:r>
            <a:endParaRPr lang="en-US" dirty="0"/>
          </a:p>
        </p:txBody>
      </p:sp>
      <p:sp>
        <p:nvSpPr>
          <p:cNvPr id="30" name="Text Placeholder 29">
            <a:extLst>
              <a:ext uri="{FF2B5EF4-FFF2-40B4-BE49-F238E27FC236}">
                <a16:creationId xmlns:a16="http://schemas.microsoft.com/office/drawing/2014/main" id="{A502335C-89A6-A18E-7DFB-79E19F395E6F}"/>
              </a:ext>
            </a:extLst>
          </p:cNvPr>
          <p:cNvSpPr>
            <a:spLocks noGrp="1"/>
          </p:cNvSpPr>
          <p:nvPr>
            <p:ph type="body" sz="quarter" idx="23"/>
          </p:nvPr>
        </p:nvSpPr>
        <p:spPr/>
        <p:txBody>
          <a:bodyPr/>
          <a:lstStyle/>
          <a:p>
            <a:endParaRPr lang="en-US"/>
          </a:p>
        </p:txBody>
      </p:sp>
      <p:sp>
        <p:nvSpPr>
          <p:cNvPr id="9" name="Date Placeholder 8">
            <a:extLst>
              <a:ext uri="{FF2B5EF4-FFF2-40B4-BE49-F238E27FC236}">
                <a16:creationId xmlns:a16="http://schemas.microsoft.com/office/drawing/2014/main" id="{30BA0C6F-2098-87BF-FBD9-B11AC5921814}"/>
              </a:ext>
            </a:extLst>
          </p:cNvPr>
          <p:cNvSpPr>
            <a:spLocks noGrp="1"/>
          </p:cNvSpPr>
          <p:nvPr>
            <p:ph type="dt" sz="half" idx="24"/>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10" name="Footer Placeholder 9">
            <a:extLst>
              <a:ext uri="{FF2B5EF4-FFF2-40B4-BE49-F238E27FC236}">
                <a16:creationId xmlns:a16="http://schemas.microsoft.com/office/drawing/2014/main" id="{8473257D-A8F9-887A-25CA-6AD17E015484}"/>
              </a:ext>
            </a:extLst>
          </p:cNvPr>
          <p:cNvSpPr>
            <a:spLocks noGrp="1"/>
          </p:cNvSpPr>
          <p:nvPr>
            <p:ph type="ftr" sz="quarter" idx="25"/>
          </p:nvPr>
        </p:nvSpPr>
        <p:spPr/>
        <p:txBody>
          <a:bodyPr/>
          <a:lstStyle/>
          <a:p>
            <a:pPr algn="r"/>
            <a:r>
              <a:rPr lang="en-GB" dirty="0"/>
              <a:t>Marketing </a:t>
            </a:r>
            <a:r>
              <a:rPr lang="en-GB" dirty="0" err="1"/>
              <a:t>Dokument</a:t>
            </a:r>
            <a:endParaRPr lang="en-GB" dirty="0"/>
          </a:p>
        </p:txBody>
      </p:sp>
      <p:sp>
        <p:nvSpPr>
          <p:cNvPr id="11" name="Slide Number Placeholder 10">
            <a:extLst>
              <a:ext uri="{FF2B5EF4-FFF2-40B4-BE49-F238E27FC236}">
                <a16:creationId xmlns:a16="http://schemas.microsoft.com/office/drawing/2014/main" id="{2289F298-0FFE-E894-9496-8CF8E905589C}"/>
              </a:ext>
            </a:extLst>
          </p:cNvPr>
          <p:cNvSpPr>
            <a:spLocks noGrp="1"/>
          </p:cNvSpPr>
          <p:nvPr>
            <p:ph type="sldNum" sz="quarter" idx="26"/>
          </p:nvPr>
        </p:nvSpPr>
        <p:spPr/>
        <p:txBody>
          <a:bodyPr/>
          <a:lstStyle/>
          <a:p>
            <a:fld id="{24DB0E8F-62D4-6F41-B962-167F75469561}" type="slidenum">
              <a:rPr lang="en-GB" smtClean="0"/>
              <a:pPr/>
              <a:t>36</a:t>
            </a:fld>
            <a:endParaRPr lang="en-GB" dirty="0"/>
          </a:p>
        </p:txBody>
      </p:sp>
      <p:sp>
        <p:nvSpPr>
          <p:cNvPr id="31" name="Text Placeholder 30">
            <a:extLst>
              <a:ext uri="{FF2B5EF4-FFF2-40B4-BE49-F238E27FC236}">
                <a16:creationId xmlns:a16="http://schemas.microsoft.com/office/drawing/2014/main" id="{CE7DD2BC-1839-2A60-92EC-1B4A8DB0CF38}"/>
              </a:ext>
            </a:extLst>
          </p:cNvPr>
          <p:cNvSpPr>
            <a:spLocks noGrp="1"/>
          </p:cNvSpPr>
          <p:nvPr>
            <p:ph type="body" sz="quarter" idx="27"/>
          </p:nvPr>
        </p:nvSpPr>
        <p:spPr/>
        <p:txBody>
          <a:bodyPr/>
          <a:lstStyle/>
          <a:p>
            <a:endParaRPr lang="en-US"/>
          </a:p>
        </p:txBody>
      </p:sp>
      <p:pic>
        <p:nvPicPr>
          <p:cNvPr id="6" name="Picture Placeholder 5" descr="A white cloud with a arrow pointing down&#10;&#10;Description automatically generated">
            <a:extLst>
              <a:ext uri="{FF2B5EF4-FFF2-40B4-BE49-F238E27FC236}">
                <a16:creationId xmlns:a16="http://schemas.microsoft.com/office/drawing/2014/main" id="{CE7E7C3A-F844-C2B1-6B41-663F0F00254C}"/>
              </a:ext>
            </a:extLst>
          </p:cNvPr>
          <p:cNvPicPr>
            <a:picLocks noGrp="1" noChangeAspect="1"/>
          </p:cNvPicPr>
          <p:nvPr>
            <p:ph type="pic" sz="quarter" idx="11"/>
          </p:nvPr>
        </p:nvPicPr>
        <p:blipFill>
          <a:blip r:embed="rId9">
            <a:extLst>
              <a:ext uri="{28A0092B-C50C-407E-A947-70E740481C1C}">
                <a14:useLocalDpi xmlns:a14="http://schemas.microsoft.com/office/drawing/2010/main" val="0"/>
              </a:ext>
            </a:extLst>
          </a:blip>
          <a:srcRect/>
          <a:stretch>
            <a:fillRect/>
          </a:stretch>
        </p:blipFill>
        <p:spPr/>
      </p:pic>
      <p:sp>
        <p:nvSpPr>
          <p:cNvPr id="2" name="TextBox 8">
            <a:extLst>
              <a:ext uri="{FF2B5EF4-FFF2-40B4-BE49-F238E27FC236}">
                <a16:creationId xmlns:a16="http://schemas.microsoft.com/office/drawing/2014/main" id="{5D388E45-F27B-31F5-7F8F-2C810D5793AA}"/>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3" name="TextBox 2">
            <a:extLst>
              <a:ext uri="{FF2B5EF4-FFF2-40B4-BE49-F238E27FC236}">
                <a16:creationId xmlns:a16="http://schemas.microsoft.com/office/drawing/2014/main" id="{2F3C9551-A322-0D22-9E31-C27760AD6AF8}"/>
              </a:ext>
            </a:extLst>
          </p:cNvPr>
          <p:cNvSpPr txBox="1"/>
          <p:nvPr/>
        </p:nvSpPr>
        <p:spPr>
          <a:xfrm>
            <a:off x="5900440" y="2457113"/>
            <a:ext cx="1985210" cy="585278"/>
          </a:xfrm>
          <a:prstGeom prst="rect">
            <a:avLst/>
          </a:prstGeom>
        </p:spPr>
        <p:txBody>
          <a:bodyPr vert="horz" wrap="square" lIns="91440" tIns="45720" rIns="91440" bIns="45720" rtlCol="0">
            <a:noAutofit/>
          </a:bodyPr>
          <a:lstStyle/>
          <a:p>
            <a:pPr algn="ctr"/>
            <a:r>
              <a:rPr lang="en-US" sz="1200" b="1" dirty="0" err="1"/>
              <a:t>Unternehmensdaten-Wachstum</a:t>
            </a:r>
            <a:endParaRPr lang="de-DE" sz="1200" b="1" dirty="0"/>
          </a:p>
        </p:txBody>
      </p:sp>
      <p:sp>
        <p:nvSpPr>
          <p:cNvPr id="13" name="TextBox 12">
            <a:extLst>
              <a:ext uri="{FF2B5EF4-FFF2-40B4-BE49-F238E27FC236}">
                <a16:creationId xmlns:a16="http://schemas.microsoft.com/office/drawing/2014/main" id="{3A363F2B-EFF4-F699-A177-DBF3E5C44133}"/>
              </a:ext>
            </a:extLst>
          </p:cNvPr>
          <p:cNvSpPr txBox="1"/>
          <p:nvPr/>
        </p:nvSpPr>
        <p:spPr>
          <a:xfrm>
            <a:off x="8150893" y="2537690"/>
            <a:ext cx="2116939" cy="463917"/>
          </a:xfrm>
          <a:prstGeom prst="rect">
            <a:avLst/>
          </a:prstGeom>
        </p:spPr>
        <p:txBody>
          <a:bodyPr vert="horz" wrap="square" lIns="91440" tIns="45720" rIns="91440" bIns="45720" rtlCol="0">
            <a:noAutofit/>
          </a:bodyPr>
          <a:lstStyle/>
          <a:p>
            <a:pPr algn="l"/>
            <a:r>
              <a:rPr lang="en-US" sz="1200" b="1" dirty="0" err="1"/>
              <a:t>Fahrdatenlokalisierung</a:t>
            </a:r>
            <a:endParaRPr lang="de-DE" sz="1200" b="1" dirty="0"/>
          </a:p>
        </p:txBody>
      </p:sp>
      <p:pic>
        <p:nvPicPr>
          <p:cNvPr id="20" name="Picture 19">
            <a:extLst>
              <a:ext uri="{FF2B5EF4-FFF2-40B4-BE49-F238E27FC236}">
                <a16:creationId xmlns:a16="http://schemas.microsoft.com/office/drawing/2014/main" id="{980354BC-4A3D-9EE1-1EAE-3D37AE6B2AC0}"/>
              </a:ext>
            </a:extLst>
          </p:cNvPr>
          <p:cNvPicPr>
            <a:picLocks noChangeAspect="1"/>
          </p:cNvPicPr>
          <p:nvPr/>
        </p:nvPicPr>
        <p:blipFill>
          <a:blip r:embed="rId10"/>
          <a:stretch>
            <a:fillRect/>
          </a:stretch>
        </p:blipFill>
        <p:spPr>
          <a:xfrm>
            <a:off x="6350044" y="3941265"/>
            <a:ext cx="1121567" cy="708358"/>
          </a:xfrm>
          <a:prstGeom prst="rect">
            <a:avLst/>
          </a:prstGeom>
        </p:spPr>
      </p:pic>
      <p:sp>
        <p:nvSpPr>
          <p:cNvPr id="4" name="TextBox 3">
            <a:extLst>
              <a:ext uri="{FF2B5EF4-FFF2-40B4-BE49-F238E27FC236}">
                <a16:creationId xmlns:a16="http://schemas.microsoft.com/office/drawing/2014/main" id="{E1FB88C0-CE52-1DBD-12CD-506F6FB92683}"/>
              </a:ext>
            </a:extLst>
          </p:cNvPr>
          <p:cNvSpPr txBox="1"/>
          <p:nvPr/>
        </p:nvSpPr>
        <p:spPr>
          <a:xfrm>
            <a:off x="6190847" y="3978388"/>
            <a:ext cx="1393161" cy="825635"/>
          </a:xfrm>
          <a:prstGeom prst="rect">
            <a:avLst/>
          </a:prstGeom>
        </p:spPr>
        <p:txBody>
          <a:bodyPr vert="horz" wrap="square" lIns="91440" tIns="45720" rIns="91440" bIns="45720" rtlCol="0">
            <a:noAutofit/>
          </a:bodyPr>
          <a:lstStyle/>
          <a:p>
            <a:pPr algn="ctr"/>
            <a:r>
              <a:rPr lang="de-DE" sz="900" dirty="0"/>
              <a:t>Bis 2025 </a:t>
            </a:r>
            <a:r>
              <a:rPr lang="de-DE" sz="900" b="1" dirty="0"/>
              <a:t>werden 80 % aller Daten </a:t>
            </a:r>
            <a:r>
              <a:rPr lang="de-DE" sz="900" dirty="0"/>
              <a:t>weltweit in Unternehmen gespeichert sein.</a:t>
            </a:r>
          </a:p>
        </p:txBody>
      </p:sp>
      <p:pic>
        <p:nvPicPr>
          <p:cNvPr id="25" name="Picture 24">
            <a:extLst>
              <a:ext uri="{FF2B5EF4-FFF2-40B4-BE49-F238E27FC236}">
                <a16:creationId xmlns:a16="http://schemas.microsoft.com/office/drawing/2014/main" id="{961BF550-8722-B292-57FD-EB970617C4C4}"/>
              </a:ext>
            </a:extLst>
          </p:cNvPr>
          <p:cNvPicPr>
            <a:picLocks noChangeAspect="1"/>
          </p:cNvPicPr>
          <p:nvPr/>
        </p:nvPicPr>
        <p:blipFill>
          <a:blip r:embed="rId11"/>
          <a:stretch>
            <a:fillRect/>
          </a:stretch>
        </p:blipFill>
        <p:spPr>
          <a:xfrm>
            <a:off x="8190400" y="3954324"/>
            <a:ext cx="1858263" cy="436882"/>
          </a:xfrm>
          <a:prstGeom prst="rect">
            <a:avLst/>
          </a:prstGeom>
        </p:spPr>
      </p:pic>
      <p:sp>
        <p:nvSpPr>
          <p:cNvPr id="21" name="TextBox 20">
            <a:extLst>
              <a:ext uri="{FF2B5EF4-FFF2-40B4-BE49-F238E27FC236}">
                <a16:creationId xmlns:a16="http://schemas.microsoft.com/office/drawing/2014/main" id="{5F128055-6660-2ACE-5132-9C8EBA4C8EDE}"/>
              </a:ext>
            </a:extLst>
          </p:cNvPr>
          <p:cNvSpPr txBox="1"/>
          <p:nvPr/>
        </p:nvSpPr>
        <p:spPr>
          <a:xfrm>
            <a:off x="7986576" y="3978388"/>
            <a:ext cx="2491485" cy="979011"/>
          </a:xfrm>
          <a:prstGeom prst="rect">
            <a:avLst/>
          </a:prstGeom>
        </p:spPr>
        <p:txBody>
          <a:bodyPr vert="horz" wrap="square" lIns="91440" tIns="45720" rIns="91440" bIns="45720" rtlCol="0">
            <a:noAutofit/>
          </a:bodyPr>
          <a:lstStyle/>
          <a:p>
            <a:pPr algn="ctr"/>
            <a:r>
              <a:rPr lang="de-DE" sz="900" dirty="0"/>
              <a:t>Bis 2022 werden 87 % der IT-Führungskräfte lokale Kopien von Kunden- und Transaktionsdaten zur Einhaltung gesetzlicher Vorschriften aufbewahren.</a:t>
            </a:r>
          </a:p>
        </p:txBody>
      </p:sp>
    </p:spTree>
    <p:extLst>
      <p:ext uri="{BB962C8B-B14F-4D97-AF65-F5344CB8AC3E}">
        <p14:creationId xmlns:p14="http://schemas.microsoft.com/office/powerpoint/2010/main" val="1362450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sun shining through the mountains&#10;&#10;Description automatically generated">
            <a:extLst>
              <a:ext uri="{FF2B5EF4-FFF2-40B4-BE49-F238E27FC236}">
                <a16:creationId xmlns:a16="http://schemas.microsoft.com/office/drawing/2014/main" id="{3EF9CEEA-0D75-5A7E-7C29-5EF2F0C29319}"/>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a:stretch/>
        </p:blipFill>
        <p:spPr>
          <a:xfrm>
            <a:off x="0" y="0"/>
            <a:ext cx="3807474" cy="6858000"/>
          </a:xfrm>
        </p:spPr>
      </p:pic>
      <p:sp>
        <p:nvSpPr>
          <p:cNvPr id="25" name="Text Placeholder 28">
            <a:extLst>
              <a:ext uri="{FF2B5EF4-FFF2-40B4-BE49-F238E27FC236}">
                <a16:creationId xmlns:a16="http://schemas.microsoft.com/office/drawing/2014/main" id="{3D2924CA-8A2B-919F-4B52-33CFF324A6B0}"/>
              </a:ext>
            </a:extLst>
          </p:cNvPr>
          <p:cNvSpPr>
            <a:spLocks noGrp="1"/>
          </p:cNvSpPr>
          <p:nvPr>
            <p:ph type="body" sz="quarter" idx="22"/>
          </p:nvPr>
        </p:nvSpPr>
        <p:spPr>
          <a:xfrm>
            <a:off x="-18256" y="0"/>
            <a:ext cx="3825730" cy="6857999"/>
          </a:xfrm>
        </p:spPr>
        <p:txBody>
          <a:bodyPr/>
          <a:lstStyle/>
          <a:p>
            <a:endParaRPr lang="en-US" dirty="0"/>
          </a:p>
        </p:txBody>
      </p:sp>
      <p:sp>
        <p:nvSpPr>
          <p:cNvPr id="22" name="Text Placeholder 21">
            <a:extLst>
              <a:ext uri="{FF2B5EF4-FFF2-40B4-BE49-F238E27FC236}">
                <a16:creationId xmlns:a16="http://schemas.microsoft.com/office/drawing/2014/main" id="{7557588D-C10D-0F86-BC19-D83C23647301}"/>
              </a:ext>
            </a:extLst>
          </p:cNvPr>
          <p:cNvSpPr>
            <a:spLocks noGrp="1"/>
          </p:cNvSpPr>
          <p:nvPr>
            <p:ph type="body" sz="quarter" idx="12"/>
          </p:nvPr>
        </p:nvSpPr>
        <p:spPr>
          <a:xfrm>
            <a:off x="0" y="3013075"/>
            <a:ext cx="4077347" cy="1085863"/>
          </a:xfrm>
        </p:spPr>
        <p:txBody>
          <a:bodyPr/>
          <a:lstStyle/>
          <a:p>
            <a:r>
              <a:rPr lang="de-DE" sz="3000" dirty="0"/>
              <a:t>Energieeffizienz: Heizung, Lüftung und Klimaregulierung</a:t>
            </a:r>
            <a:endParaRPr lang="en-US" sz="3000" dirty="0"/>
          </a:p>
        </p:txBody>
      </p:sp>
      <p:sp>
        <p:nvSpPr>
          <p:cNvPr id="23" name="Text Placeholder 22">
            <a:extLst>
              <a:ext uri="{FF2B5EF4-FFF2-40B4-BE49-F238E27FC236}">
                <a16:creationId xmlns:a16="http://schemas.microsoft.com/office/drawing/2014/main" id="{EAF9932F-B537-8549-FE79-2B2CE6493C8E}"/>
              </a:ext>
            </a:extLst>
          </p:cNvPr>
          <p:cNvSpPr>
            <a:spLocks noGrp="1"/>
          </p:cNvSpPr>
          <p:nvPr>
            <p:ph type="body" sz="quarter" idx="13"/>
          </p:nvPr>
        </p:nvSpPr>
        <p:spPr>
          <a:xfrm>
            <a:off x="0" y="4410700"/>
            <a:ext cx="3098800" cy="625475"/>
          </a:xfrm>
        </p:spPr>
        <p:txBody>
          <a:bodyPr/>
          <a:lstStyle/>
          <a:p>
            <a:r>
              <a:rPr lang="en-US" dirty="0" err="1"/>
              <a:t>Beispiel</a:t>
            </a:r>
            <a:r>
              <a:rPr lang="en-US" dirty="0"/>
              <a:t> für </a:t>
            </a:r>
            <a:r>
              <a:rPr lang="en-US" dirty="0" err="1"/>
              <a:t>nachhaltige</a:t>
            </a:r>
            <a:r>
              <a:rPr lang="en-US" dirty="0"/>
              <a:t> </a:t>
            </a:r>
            <a:r>
              <a:rPr lang="fr-BE" dirty="0" err="1"/>
              <a:t>Investmentthemen</a:t>
            </a:r>
            <a:endParaRPr lang="en-US" dirty="0"/>
          </a:p>
        </p:txBody>
      </p:sp>
      <p:sp>
        <p:nvSpPr>
          <p:cNvPr id="26" name="Text Placeholder 25">
            <a:extLst>
              <a:ext uri="{FF2B5EF4-FFF2-40B4-BE49-F238E27FC236}">
                <a16:creationId xmlns:a16="http://schemas.microsoft.com/office/drawing/2014/main" id="{A434E7A4-DB69-8052-8A3C-0F7E8231B5BC}"/>
              </a:ext>
            </a:extLst>
          </p:cNvPr>
          <p:cNvSpPr>
            <a:spLocks noGrp="1"/>
          </p:cNvSpPr>
          <p:nvPr>
            <p:ph type="body" sz="quarter" idx="18"/>
          </p:nvPr>
        </p:nvSpPr>
        <p:spPr/>
        <p:txBody>
          <a:bodyPr/>
          <a:lstStyle/>
          <a:p>
            <a:r>
              <a:rPr lang="en-US" dirty="0"/>
              <a:t> Quelle: Project Drawdown and BCG</a:t>
            </a:r>
          </a:p>
          <a:p>
            <a:endParaRPr lang="en-US" dirty="0"/>
          </a:p>
        </p:txBody>
      </p:sp>
      <p:sp>
        <p:nvSpPr>
          <p:cNvPr id="30" name="Text Placeholder 29">
            <a:extLst>
              <a:ext uri="{FF2B5EF4-FFF2-40B4-BE49-F238E27FC236}">
                <a16:creationId xmlns:a16="http://schemas.microsoft.com/office/drawing/2014/main" id="{A502335C-89A6-A18E-7DFB-79E19F395E6F}"/>
              </a:ext>
            </a:extLst>
          </p:cNvPr>
          <p:cNvSpPr>
            <a:spLocks noGrp="1"/>
          </p:cNvSpPr>
          <p:nvPr>
            <p:ph type="body" sz="quarter" idx="23"/>
          </p:nvPr>
        </p:nvSpPr>
        <p:spPr/>
        <p:txBody>
          <a:bodyPr/>
          <a:lstStyle/>
          <a:p>
            <a:endParaRPr lang="en-US"/>
          </a:p>
        </p:txBody>
      </p:sp>
      <p:sp>
        <p:nvSpPr>
          <p:cNvPr id="9" name="Date Placeholder 8">
            <a:extLst>
              <a:ext uri="{FF2B5EF4-FFF2-40B4-BE49-F238E27FC236}">
                <a16:creationId xmlns:a16="http://schemas.microsoft.com/office/drawing/2014/main" id="{30BA0C6F-2098-87BF-FBD9-B11AC5921814}"/>
              </a:ext>
            </a:extLst>
          </p:cNvPr>
          <p:cNvSpPr>
            <a:spLocks noGrp="1"/>
          </p:cNvSpPr>
          <p:nvPr>
            <p:ph type="dt" sz="half" idx="24"/>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10" name="Footer Placeholder 9">
            <a:extLst>
              <a:ext uri="{FF2B5EF4-FFF2-40B4-BE49-F238E27FC236}">
                <a16:creationId xmlns:a16="http://schemas.microsoft.com/office/drawing/2014/main" id="{8473257D-A8F9-887A-25CA-6AD17E015484}"/>
              </a:ext>
            </a:extLst>
          </p:cNvPr>
          <p:cNvSpPr>
            <a:spLocks noGrp="1"/>
          </p:cNvSpPr>
          <p:nvPr>
            <p:ph type="ftr" sz="quarter" idx="25"/>
          </p:nvPr>
        </p:nvSpPr>
        <p:spPr/>
        <p:txBody>
          <a:bodyPr/>
          <a:lstStyle/>
          <a:p>
            <a:pPr algn="r"/>
            <a:r>
              <a:rPr lang="en-GB" dirty="0"/>
              <a:t>Marketing </a:t>
            </a:r>
            <a:r>
              <a:rPr lang="en-GB" dirty="0" err="1"/>
              <a:t>Dokument</a:t>
            </a:r>
            <a:endParaRPr lang="en-GB" dirty="0"/>
          </a:p>
        </p:txBody>
      </p:sp>
      <p:sp>
        <p:nvSpPr>
          <p:cNvPr id="11" name="Slide Number Placeholder 10">
            <a:extLst>
              <a:ext uri="{FF2B5EF4-FFF2-40B4-BE49-F238E27FC236}">
                <a16:creationId xmlns:a16="http://schemas.microsoft.com/office/drawing/2014/main" id="{2289F298-0FFE-E894-9496-8CF8E905589C}"/>
              </a:ext>
            </a:extLst>
          </p:cNvPr>
          <p:cNvSpPr>
            <a:spLocks noGrp="1"/>
          </p:cNvSpPr>
          <p:nvPr>
            <p:ph type="sldNum" sz="quarter" idx="26"/>
          </p:nvPr>
        </p:nvSpPr>
        <p:spPr/>
        <p:txBody>
          <a:bodyPr/>
          <a:lstStyle/>
          <a:p>
            <a:fld id="{24DB0E8F-62D4-6F41-B962-167F75469561}" type="slidenum">
              <a:rPr lang="en-GB" smtClean="0"/>
              <a:pPr/>
              <a:t>37</a:t>
            </a:fld>
            <a:endParaRPr lang="en-GB" dirty="0"/>
          </a:p>
        </p:txBody>
      </p:sp>
      <p:sp>
        <p:nvSpPr>
          <p:cNvPr id="31" name="Text Placeholder 30">
            <a:extLst>
              <a:ext uri="{FF2B5EF4-FFF2-40B4-BE49-F238E27FC236}">
                <a16:creationId xmlns:a16="http://schemas.microsoft.com/office/drawing/2014/main" id="{CE7DD2BC-1839-2A60-92EC-1B4A8DB0CF38}"/>
              </a:ext>
            </a:extLst>
          </p:cNvPr>
          <p:cNvSpPr>
            <a:spLocks noGrp="1"/>
          </p:cNvSpPr>
          <p:nvPr>
            <p:ph type="body" sz="quarter" idx="27"/>
          </p:nvPr>
        </p:nvSpPr>
        <p:spPr/>
        <p:txBody>
          <a:bodyPr/>
          <a:lstStyle/>
          <a:p>
            <a:endParaRPr lang="en-US"/>
          </a:p>
        </p:txBody>
      </p:sp>
      <p:pic>
        <p:nvPicPr>
          <p:cNvPr id="5" name="Picture Placeholder 4" descr="A white lightning bolt on a black background&#10;&#10;Description automatically generated">
            <a:extLst>
              <a:ext uri="{FF2B5EF4-FFF2-40B4-BE49-F238E27FC236}">
                <a16:creationId xmlns:a16="http://schemas.microsoft.com/office/drawing/2014/main" id="{A4735781-F615-AABA-12A7-88D906FE7E1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grpSp>
        <p:nvGrpSpPr>
          <p:cNvPr id="20" name="Group 19">
            <a:extLst>
              <a:ext uri="{FF2B5EF4-FFF2-40B4-BE49-F238E27FC236}">
                <a16:creationId xmlns:a16="http://schemas.microsoft.com/office/drawing/2014/main" id="{E884BFC6-97BA-93AF-8CC5-EDBD4C70E78D}"/>
              </a:ext>
            </a:extLst>
          </p:cNvPr>
          <p:cNvGrpSpPr/>
          <p:nvPr/>
        </p:nvGrpSpPr>
        <p:grpSpPr>
          <a:xfrm>
            <a:off x="4788550" y="1333958"/>
            <a:ext cx="6413908" cy="3820626"/>
            <a:chOff x="1503615" y="1988840"/>
            <a:chExt cx="6413908" cy="3820626"/>
          </a:xfrm>
        </p:grpSpPr>
        <p:pic>
          <p:nvPicPr>
            <p:cNvPr id="21" name="Picture 2" descr="Trane Technologies creates 100% HVACR focus - Cooling Post">
              <a:extLst>
                <a:ext uri="{FF2B5EF4-FFF2-40B4-BE49-F238E27FC236}">
                  <a16:creationId xmlns:a16="http://schemas.microsoft.com/office/drawing/2014/main" id="{92257621-54E7-6637-5A91-B1D8230776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04569" y="1988840"/>
              <a:ext cx="1776387" cy="10150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FAB57ED-0E97-C4EB-D675-D6DC3F360E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03615" y="2924944"/>
              <a:ext cx="6413908" cy="2884522"/>
            </a:xfrm>
            <a:prstGeom prst="rect">
              <a:avLst/>
            </a:prstGeom>
          </p:spPr>
        </p:pic>
      </p:grpSp>
      <p:sp>
        <p:nvSpPr>
          <p:cNvPr id="2" name="TextBox 8">
            <a:extLst>
              <a:ext uri="{FF2B5EF4-FFF2-40B4-BE49-F238E27FC236}">
                <a16:creationId xmlns:a16="http://schemas.microsoft.com/office/drawing/2014/main" id="{4F8670FD-2692-7D0C-6A45-B8AF23CEF8FF}"/>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150974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bridge in the background&#10;&#10;Description automatically generated">
            <a:extLst>
              <a:ext uri="{FF2B5EF4-FFF2-40B4-BE49-F238E27FC236}">
                <a16:creationId xmlns:a16="http://schemas.microsoft.com/office/drawing/2014/main" id="{9967CF63-345F-71C4-BA1A-6635D72B46ED}"/>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a:stretch/>
        </p:blipFill>
        <p:spPr>
          <a:xfrm>
            <a:off x="0" y="0"/>
            <a:ext cx="3807474" cy="6858000"/>
          </a:xfrm>
        </p:spPr>
      </p:pic>
      <p:sp>
        <p:nvSpPr>
          <p:cNvPr id="28" name="Text Placeholder 28">
            <a:extLst>
              <a:ext uri="{FF2B5EF4-FFF2-40B4-BE49-F238E27FC236}">
                <a16:creationId xmlns:a16="http://schemas.microsoft.com/office/drawing/2014/main" id="{C28EBCE5-7329-246D-20BB-20F715811948}"/>
              </a:ext>
            </a:extLst>
          </p:cNvPr>
          <p:cNvSpPr>
            <a:spLocks noGrp="1"/>
          </p:cNvSpPr>
          <p:nvPr>
            <p:ph type="body" sz="quarter" idx="22"/>
          </p:nvPr>
        </p:nvSpPr>
        <p:spPr>
          <a:xfrm>
            <a:off x="-18256" y="0"/>
            <a:ext cx="3825730" cy="6857999"/>
          </a:xfrm>
        </p:spPr>
        <p:txBody>
          <a:bodyPr/>
          <a:lstStyle/>
          <a:p>
            <a:endParaRPr lang="en-US" dirty="0"/>
          </a:p>
        </p:txBody>
      </p:sp>
      <p:sp>
        <p:nvSpPr>
          <p:cNvPr id="22" name="Text Placeholder 21">
            <a:extLst>
              <a:ext uri="{FF2B5EF4-FFF2-40B4-BE49-F238E27FC236}">
                <a16:creationId xmlns:a16="http://schemas.microsoft.com/office/drawing/2014/main" id="{7557588D-C10D-0F86-BC19-D83C23647301}"/>
              </a:ext>
            </a:extLst>
          </p:cNvPr>
          <p:cNvSpPr>
            <a:spLocks noGrp="1"/>
          </p:cNvSpPr>
          <p:nvPr>
            <p:ph type="body" sz="quarter" idx="12"/>
          </p:nvPr>
        </p:nvSpPr>
        <p:spPr>
          <a:xfrm>
            <a:off x="269874" y="3013075"/>
            <a:ext cx="3447883" cy="625475"/>
          </a:xfrm>
        </p:spPr>
        <p:txBody>
          <a:bodyPr/>
          <a:lstStyle/>
          <a:p>
            <a:r>
              <a:rPr lang="en-US" sz="2800" dirty="0" err="1"/>
              <a:t>Wertorientierte</a:t>
            </a:r>
            <a:r>
              <a:rPr lang="en-US" sz="2800" dirty="0"/>
              <a:t> </a:t>
            </a:r>
            <a:r>
              <a:rPr lang="en-US" sz="2800" dirty="0" err="1"/>
              <a:t>Gesundheits-versorgung</a:t>
            </a:r>
            <a:r>
              <a:rPr lang="en-US" sz="2800" dirty="0"/>
              <a:t>: </a:t>
            </a:r>
            <a:r>
              <a:rPr lang="en-US" sz="2800" dirty="0" err="1"/>
              <a:t>Schlafapnoe</a:t>
            </a:r>
            <a:endParaRPr lang="en-US" sz="2800" dirty="0"/>
          </a:p>
        </p:txBody>
      </p:sp>
      <p:sp>
        <p:nvSpPr>
          <p:cNvPr id="23" name="Text Placeholder 22">
            <a:extLst>
              <a:ext uri="{FF2B5EF4-FFF2-40B4-BE49-F238E27FC236}">
                <a16:creationId xmlns:a16="http://schemas.microsoft.com/office/drawing/2014/main" id="{EAF9932F-B537-8549-FE79-2B2CE6493C8E}"/>
              </a:ext>
            </a:extLst>
          </p:cNvPr>
          <p:cNvSpPr>
            <a:spLocks noGrp="1"/>
          </p:cNvSpPr>
          <p:nvPr>
            <p:ph type="body" sz="quarter" idx="13"/>
          </p:nvPr>
        </p:nvSpPr>
        <p:spPr>
          <a:xfrm>
            <a:off x="269874" y="4703944"/>
            <a:ext cx="3098800" cy="625475"/>
          </a:xfrm>
        </p:spPr>
        <p:txBody>
          <a:bodyPr/>
          <a:lstStyle/>
          <a:p>
            <a:r>
              <a:rPr lang="en-US" dirty="0" err="1"/>
              <a:t>Beispiel</a:t>
            </a:r>
            <a:r>
              <a:rPr lang="en-US" dirty="0"/>
              <a:t> für </a:t>
            </a:r>
            <a:r>
              <a:rPr lang="en-US" dirty="0" err="1"/>
              <a:t>nachhaltige</a:t>
            </a:r>
            <a:r>
              <a:rPr lang="en-US" dirty="0"/>
              <a:t> </a:t>
            </a:r>
            <a:r>
              <a:rPr lang="fr-BE" dirty="0" err="1"/>
              <a:t>Investmentthemen</a:t>
            </a:r>
            <a:endParaRPr lang="en-US" dirty="0"/>
          </a:p>
        </p:txBody>
      </p:sp>
      <p:sp>
        <p:nvSpPr>
          <p:cNvPr id="26" name="Text Placeholder 25">
            <a:extLst>
              <a:ext uri="{FF2B5EF4-FFF2-40B4-BE49-F238E27FC236}">
                <a16:creationId xmlns:a16="http://schemas.microsoft.com/office/drawing/2014/main" id="{A434E7A4-DB69-8052-8A3C-0F7E8231B5BC}"/>
              </a:ext>
            </a:extLst>
          </p:cNvPr>
          <p:cNvSpPr>
            <a:spLocks noGrp="1"/>
          </p:cNvSpPr>
          <p:nvPr>
            <p:ph type="body" sz="quarter" idx="18"/>
          </p:nvPr>
        </p:nvSpPr>
        <p:spPr>
          <a:xfrm>
            <a:off x="5782529" y="6066585"/>
            <a:ext cx="4500562" cy="268287"/>
          </a:xfrm>
        </p:spPr>
        <p:txBody>
          <a:bodyPr/>
          <a:lstStyle/>
          <a:p>
            <a:r>
              <a:rPr lang="de-DE" dirty="0"/>
              <a:t> * Kirsch DB et al. J </a:t>
            </a:r>
            <a:r>
              <a:rPr lang="de-DE" dirty="0" err="1"/>
              <a:t>Clin</a:t>
            </a:r>
            <a:r>
              <a:rPr lang="de-DE" dirty="0"/>
              <a:t> Sleep </a:t>
            </a:r>
            <a:r>
              <a:rPr lang="de-DE" dirty="0" err="1"/>
              <a:t>Med</a:t>
            </a:r>
            <a:r>
              <a:rPr lang="de-DE" dirty="0"/>
              <a:t> 2019                                                                          „Gesamtbesuche“ umfassen stationäre, Notaufnahme- und Beobachtungsbesuche</a:t>
            </a:r>
            <a:endParaRPr lang="en-US" dirty="0"/>
          </a:p>
        </p:txBody>
      </p:sp>
      <p:sp>
        <p:nvSpPr>
          <p:cNvPr id="30" name="Text Placeholder 29">
            <a:extLst>
              <a:ext uri="{FF2B5EF4-FFF2-40B4-BE49-F238E27FC236}">
                <a16:creationId xmlns:a16="http://schemas.microsoft.com/office/drawing/2014/main" id="{A502335C-89A6-A18E-7DFB-79E19F395E6F}"/>
              </a:ext>
            </a:extLst>
          </p:cNvPr>
          <p:cNvSpPr>
            <a:spLocks noGrp="1"/>
          </p:cNvSpPr>
          <p:nvPr>
            <p:ph type="body" sz="quarter" idx="23"/>
          </p:nvPr>
        </p:nvSpPr>
        <p:spPr/>
        <p:txBody>
          <a:bodyPr/>
          <a:lstStyle/>
          <a:p>
            <a:endParaRPr lang="en-US"/>
          </a:p>
        </p:txBody>
      </p:sp>
      <p:sp>
        <p:nvSpPr>
          <p:cNvPr id="9" name="Date Placeholder 8">
            <a:extLst>
              <a:ext uri="{FF2B5EF4-FFF2-40B4-BE49-F238E27FC236}">
                <a16:creationId xmlns:a16="http://schemas.microsoft.com/office/drawing/2014/main" id="{30BA0C6F-2098-87BF-FBD9-B11AC5921814}"/>
              </a:ext>
            </a:extLst>
          </p:cNvPr>
          <p:cNvSpPr>
            <a:spLocks noGrp="1"/>
          </p:cNvSpPr>
          <p:nvPr>
            <p:ph type="dt" sz="half" idx="24"/>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10" name="Footer Placeholder 9">
            <a:extLst>
              <a:ext uri="{FF2B5EF4-FFF2-40B4-BE49-F238E27FC236}">
                <a16:creationId xmlns:a16="http://schemas.microsoft.com/office/drawing/2014/main" id="{8473257D-A8F9-887A-25CA-6AD17E015484}"/>
              </a:ext>
            </a:extLst>
          </p:cNvPr>
          <p:cNvSpPr>
            <a:spLocks noGrp="1"/>
          </p:cNvSpPr>
          <p:nvPr>
            <p:ph type="ftr" sz="quarter" idx="25"/>
          </p:nvPr>
        </p:nvSpPr>
        <p:spPr/>
        <p:txBody>
          <a:bodyPr/>
          <a:lstStyle/>
          <a:p>
            <a:pPr algn="r"/>
            <a:r>
              <a:rPr lang="en-GB" dirty="0"/>
              <a:t>Marketing </a:t>
            </a:r>
            <a:r>
              <a:rPr lang="en-GB" dirty="0" err="1"/>
              <a:t>Dokument</a:t>
            </a:r>
            <a:endParaRPr lang="en-GB" dirty="0"/>
          </a:p>
        </p:txBody>
      </p:sp>
      <p:sp>
        <p:nvSpPr>
          <p:cNvPr id="11" name="Slide Number Placeholder 10">
            <a:extLst>
              <a:ext uri="{FF2B5EF4-FFF2-40B4-BE49-F238E27FC236}">
                <a16:creationId xmlns:a16="http://schemas.microsoft.com/office/drawing/2014/main" id="{2289F298-0FFE-E894-9496-8CF8E905589C}"/>
              </a:ext>
            </a:extLst>
          </p:cNvPr>
          <p:cNvSpPr>
            <a:spLocks noGrp="1"/>
          </p:cNvSpPr>
          <p:nvPr>
            <p:ph type="sldNum" sz="quarter" idx="26"/>
          </p:nvPr>
        </p:nvSpPr>
        <p:spPr/>
        <p:txBody>
          <a:bodyPr/>
          <a:lstStyle/>
          <a:p>
            <a:fld id="{24DB0E8F-62D4-6F41-B962-167F75469561}" type="slidenum">
              <a:rPr lang="en-GB" smtClean="0"/>
              <a:pPr/>
              <a:t>38</a:t>
            </a:fld>
            <a:endParaRPr lang="en-GB" dirty="0"/>
          </a:p>
        </p:txBody>
      </p:sp>
      <p:sp>
        <p:nvSpPr>
          <p:cNvPr id="31" name="Text Placeholder 30">
            <a:extLst>
              <a:ext uri="{FF2B5EF4-FFF2-40B4-BE49-F238E27FC236}">
                <a16:creationId xmlns:a16="http://schemas.microsoft.com/office/drawing/2014/main" id="{CE7DD2BC-1839-2A60-92EC-1B4A8DB0CF38}"/>
              </a:ext>
            </a:extLst>
          </p:cNvPr>
          <p:cNvSpPr>
            <a:spLocks noGrp="1"/>
          </p:cNvSpPr>
          <p:nvPr>
            <p:ph type="body" sz="quarter" idx="27"/>
          </p:nvPr>
        </p:nvSpPr>
        <p:spPr/>
        <p:txBody>
          <a:bodyPr/>
          <a:lstStyle/>
          <a:p>
            <a:endParaRPr lang="en-US"/>
          </a:p>
        </p:txBody>
      </p:sp>
      <p:pic>
        <p:nvPicPr>
          <p:cNvPr id="6" name="Picture Placeholder 5" descr="A white symbol of syringe and a bottle&#10;&#10;Description automatically generated">
            <a:extLst>
              <a:ext uri="{FF2B5EF4-FFF2-40B4-BE49-F238E27FC236}">
                <a16:creationId xmlns:a16="http://schemas.microsoft.com/office/drawing/2014/main" id="{D2AD74E6-573A-4218-0F7D-D276E85844D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pic>
        <p:nvPicPr>
          <p:cNvPr id="7" name="Picture 6">
            <a:extLst>
              <a:ext uri="{FF2B5EF4-FFF2-40B4-BE49-F238E27FC236}">
                <a16:creationId xmlns:a16="http://schemas.microsoft.com/office/drawing/2014/main" id="{2B1E721D-6F52-B340-0D5D-FD427C19A3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94023" y="1483912"/>
            <a:ext cx="7089009" cy="3175443"/>
          </a:xfrm>
          <a:prstGeom prst="rect">
            <a:avLst/>
          </a:prstGeom>
        </p:spPr>
      </p:pic>
      <p:pic>
        <p:nvPicPr>
          <p:cNvPr id="8" name="Picture 24" descr="ResMed présente l'AirFit F30i, son premier masque facial intégral ...">
            <a:extLst>
              <a:ext uri="{FF2B5EF4-FFF2-40B4-BE49-F238E27FC236}">
                <a16:creationId xmlns:a16="http://schemas.microsoft.com/office/drawing/2014/main" id="{5311565C-5FEB-0206-2944-933AEFE95B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35654" y="349321"/>
            <a:ext cx="1005746" cy="10057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a:extLst>
              <a:ext uri="{FF2B5EF4-FFF2-40B4-BE49-F238E27FC236}">
                <a16:creationId xmlns:a16="http://schemas.microsoft.com/office/drawing/2014/main" id="{DADC87A3-27D8-7EBF-2E69-369A373E9A4B}"/>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5" name="TextBox 4">
            <a:extLst>
              <a:ext uri="{FF2B5EF4-FFF2-40B4-BE49-F238E27FC236}">
                <a16:creationId xmlns:a16="http://schemas.microsoft.com/office/drawing/2014/main" id="{8906E23C-F90E-24CE-3ED3-A51E7620429B}"/>
              </a:ext>
            </a:extLst>
          </p:cNvPr>
          <p:cNvSpPr txBox="1"/>
          <p:nvPr/>
        </p:nvSpPr>
        <p:spPr>
          <a:xfrm>
            <a:off x="4503751" y="4897034"/>
            <a:ext cx="7688248" cy="1169551"/>
          </a:xfrm>
          <a:prstGeom prst="rect">
            <a:avLst/>
          </a:prstGeom>
          <a:noFill/>
        </p:spPr>
        <p:txBody>
          <a:bodyPr wrap="square">
            <a:spAutoFit/>
          </a:bodyPr>
          <a:lstStyle/>
          <a:p>
            <a:r>
              <a:rPr lang="de-DE" sz="1400" dirty="0"/>
              <a:t>Schlafapnoe wird in mehr als </a:t>
            </a:r>
          </a:p>
          <a:p>
            <a:r>
              <a:rPr lang="de-DE" sz="1400" b="1" dirty="0"/>
              <a:t>80 % der Fälle nicht diagnostiziert</a:t>
            </a:r>
            <a:r>
              <a:rPr lang="de-DE" sz="1400" dirty="0"/>
              <a:t> und ist bei chronischen Erkrankungen weit verbreitet.</a:t>
            </a:r>
          </a:p>
          <a:p>
            <a:r>
              <a:rPr lang="de-DE" sz="1400" dirty="0"/>
              <a:t>Mit jeder Stunde, die die PAP-Nutzung pro Nacht erhöht wurde, kam es zu einem </a:t>
            </a:r>
            <a:r>
              <a:rPr lang="de-DE" sz="1400" b="1" dirty="0"/>
              <a:t>8 %</a:t>
            </a:r>
            <a:r>
              <a:rPr lang="de-DE" sz="1400" b="1" dirty="0" err="1"/>
              <a:t>igen</a:t>
            </a:r>
            <a:r>
              <a:rPr lang="de-DE" sz="1400" b="1" dirty="0"/>
              <a:t> Rückgang </a:t>
            </a:r>
            <a:r>
              <a:rPr lang="de-DE" sz="1400" dirty="0"/>
              <a:t>der stationären Besuche und einem </a:t>
            </a:r>
            <a:r>
              <a:rPr lang="de-DE" sz="1400" b="1" dirty="0"/>
              <a:t>4 %</a:t>
            </a:r>
            <a:r>
              <a:rPr lang="de-DE" sz="1400" b="1" dirty="0" err="1"/>
              <a:t>igen</a:t>
            </a:r>
            <a:r>
              <a:rPr lang="de-DE" sz="1400" b="1" dirty="0"/>
              <a:t> Rückgang </a:t>
            </a:r>
            <a:r>
              <a:rPr lang="de-DE" sz="1400" dirty="0"/>
              <a:t>der Besuche in der Akutversorgung insgesamt*.</a:t>
            </a:r>
          </a:p>
        </p:txBody>
      </p:sp>
      <p:cxnSp>
        <p:nvCxnSpPr>
          <p:cNvPr id="13" name="Straight Connector 12">
            <a:extLst>
              <a:ext uri="{FF2B5EF4-FFF2-40B4-BE49-F238E27FC236}">
                <a16:creationId xmlns:a16="http://schemas.microsoft.com/office/drawing/2014/main" id="{3289F012-0C7B-E899-A3EE-2D292399DCAC}"/>
              </a:ext>
            </a:extLst>
          </p:cNvPr>
          <p:cNvCxnSpPr/>
          <p:nvPr/>
        </p:nvCxnSpPr>
        <p:spPr>
          <a:xfrm>
            <a:off x="4472078" y="4881053"/>
            <a:ext cx="0" cy="970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656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2DE4D0A-7F48-0673-DD27-2DF7781746A1}"/>
              </a:ext>
            </a:extLst>
          </p:cNvPr>
          <p:cNvSpPr>
            <a:spLocks noGrp="1"/>
          </p:cNvSpPr>
          <p:nvPr>
            <p:ph type="body" sz="quarter" idx="22"/>
          </p:nvPr>
        </p:nvSpPr>
        <p:spPr/>
        <p:txBody>
          <a:bodyPr/>
          <a:lstStyle/>
          <a:p>
            <a:endParaRPr lang="en-US" sz="2600" b="1" dirty="0">
              <a:solidFill>
                <a:schemeClr val="bg1"/>
              </a:solidFill>
              <a:latin typeface="+mj-lt"/>
            </a:endParaRPr>
          </a:p>
        </p:txBody>
      </p:sp>
      <p:sp>
        <p:nvSpPr>
          <p:cNvPr id="3" name="Text Placeholder 2">
            <a:extLst>
              <a:ext uri="{FF2B5EF4-FFF2-40B4-BE49-F238E27FC236}">
                <a16:creationId xmlns:a16="http://schemas.microsoft.com/office/drawing/2014/main" id="{1C81A342-2659-DF83-E93B-B97819A7188C}"/>
              </a:ext>
            </a:extLst>
          </p:cNvPr>
          <p:cNvSpPr>
            <a:spLocks noGrp="1"/>
          </p:cNvSpPr>
          <p:nvPr>
            <p:ph type="body" sz="quarter" idx="14"/>
          </p:nvPr>
        </p:nvSpPr>
        <p:spPr>
          <a:xfrm>
            <a:off x="5862680" y="2228452"/>
            <a:ext cx="3822741" cy="2760131"/>
          </a:xfrm>
        </p:spPr>
        <p:txBody>
          <a:bodyPr lIns="0"/>
          <a:lstStyle/>
          <a:p>
            <a:r>
              <a:rPr lang="de-DE" sz="1800" dirty="0">
                <a:effectLst/>
                <a:ea typeface="Times New Roman" panose="02020603050405020304" pitchFamily="18" charset="0"/>
              </a:rPr>
              <a:t>wir letztendlich nach Unternehmen suchen, die in attraktiven Branchen tätig sind und einen starken Wettbewerbsvorteil, ein solides Managementteam und eine gesunde Bilanz aufweisen, was sich mittel- und langfristig in wachsenden Cashflows und einer konsistenten und wachsenden Dividendenpolitik zeigt.</a:t>
            </a:r>
            <a:endParaRPr lang="en-GB" dirty="0"/>
          </a:p>
        </p:txBody>
      </p:sp>
      <p:sp>
        <p:nvSpPr>
          <p:cNvPr id="10" name="Tijdelijke aanduiding voor datum 9">
            <a:extLst>
              <a:ext uri="{FF2B5EF4-FFF2-40B4-BE49-F238E27FC236}">
                <a16:creationId xmlns:a16="http://schemas.microsoft.com/office/drawing/2014/main" id="{F48B2CF5-5C40-830C-3C86-7DD374DED190}"/>
              </a:ext>
            </a:extLst>
          </p:cNvPr>
          <p:cNvSpPr>
            <a:spLocks noGrp="1"/>
          </p:cNvSpPr>
          <p:nvPr>
            <p:ph type="dt" sz="half" idx="15"/>
          </p:nvPr>
        </p:nvSpPr>
        <p:spPr/>
        <p:txBody>
          <a:bodyPr/>
          <a:lstStyle/>
          <a:p>
            <a:r>
              <a:rPr kumimoji="0" lang="en-US" sz="1000" b="0" i="0" u="none" strike="noStrike" kern="1200" cap="none" spc="0" normalizeH="0" baseline="0" noProof="0" dirty="0" err="1">
                <a:ln>
                  <a:noFill/>
                </a:ln>
                <a:solidFill>
                  <a:srgbClr val="FFFFFF"/>
                </a:solidFill>
                <a:effectLst/>
                <a:uLnTx/>
                <a:uFillTx/>
                <a:latin typeface="Arial"/>
                <a:ea typeface="+mn-ea"/>
                <a:cs typeface="+mn-cs"/>
              </a:rPr>
              <a:t>Oktober</a:t>
            </a:r>
            <a:r>
              <a:rPr lang="en-US" dirty="0">
                <a:solidFill>
                  <a:schemeClr val="bg1"/>
                </a:solidFill>
              </a:rPr>
              <a:t> 2025</a:t>
            </a:r>
          </a:p>
        </p:txBody>
      </p:sp>
      <p:sp>
        <p:nvSpPr>
          <p:cNvPr id="9" name="Text Placeholder 8">
            <a:extLst>
              <a:ext uri="{FF2B5EF4-FFF2-40B4-BE49-F238E27FC236}">
                <a16:creationId xmlns:a16="http://schemas.microsoft.com/office/drawing/2014/main" id="{B1343E35-6B3D-5C52-79FF-5F3310637DC5}"/>
              </a:ext>
            </a:extLst>
          </p:cNvPr>
          <p:cNvSpPr>
            <a:spLocks noGrp="1"/>
          </p:cNvSpPr>
          <p:nvPr>
            <p:ph type="body" sz="quarter" idx="19"/>
          </p:nvPr>
        </p:nvSpPr>
        <p:spPr/>
        <p:txBody>
          <a:bodyPr>
            <a:normAutofit fontScale="25000" lnSpcReduction="20000"/>
          </a:bodyPr>
          <a:lstStyle/>
          <a:p>
            <a:endParaRPr lang="en-US"/>
          </a:p>
        </p:txBody>
      </p:sp>
      <p:sp>
        <p:nvSpPr>
          <p:cNvPr id="13" name="Text Placeholder 12">
            <a:extLst>
              <a:ext uri="{FF2B5EF4-FFF2-40B4-BE49-F238E27FC236}">
                <a16:creationId xmlns:a16="http://schemas.microsoft.com/office/drawing/2014/main" id="{EDD841D2-2F05-F186-1D18-7BD94E5DBAFF}"/>
              </a:ext>
            </a:extLst>
          </p:cNvPr>
          <p:cNvSpPr>
            <a:spLocks noGrp="1"/>
          </p:cNvSpPr>
          <p:nvPr>
            <p:ph type="body" sz="quarter" idx="20"/>
          </p:nvPr>
        </p:nvSpPr>
        <p:spPr/>
        <p:txBody>
          <a:bodyPr>
            <a:normAutofit fontScale="25000" lnSpcReduction="20000"/>
          </a:bodyPr>
          <a:lstStyle/>
          <a:p>
            <a:endParaRPr lang="en-US"/>
          </a:p>
        </p:txBody>
      </p:sp>
      <p:pic>
        <p:nvPicPr>
          <p:cNvPr id="16" name="Graphic 15">
            <a:extLst>
              <a:ext uri="{FF2B5EF4-FFF2-40B4-BE49-F238E27FC236}">
                <a16:creationId xmlns:a16="http://schemas.microsoft.com/office/drawing/2014/main" id="{37A733AA-52B4-59A9-DA02-33009FD9EE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475" y="368301"/>
            <a:ext cx="514933" cy="475598"/>
          </a:xfrm>
          <a:prstGeom prst="rect">
            <a:avLst/>
          </a:prstGeom>
        </p:spPr>
      </p:pic>
      <p:cxnSp>
        <p:nvCxnSpPr>
          <p:cNvPr id="22" name="Straight Connector 11">
            <a:extLst>
              <a:ext uri="{FF2B5EF4-FFF2-40B4-BE49-F238E27FC236}">
                <a16:creationId xmlns:a16="http://schemas.microsoft.com/office/drawing/2014/main" id="{7A9A89DC-1FC0-59CD-BE1A-0C79174DB9A7}"/>
              </a:ext>
            </a:extLst>
          </p:cNvPr>
          <p:cNvCxnSpPr>
            <a:cxnSpLocks/>
          </p:cNvCxnSpPr>
          <p:nvPr/>
        </p:nvCxnSpPr>
        <p:spPr>
          <a:xfrm>
            <a:off x="6455789" y="5249835"/>
            <a:ext cx="1836000" cy="0"/>
          </a:xfrm>
          <a:prstGeom prst="line">
            <a:avLst/>
          </a:prstGeom>
          <a:noFill/>
          <a:ln w="38100" cap="flat" cmpd="sng" algn="ctr">
            <a:solidFill>
              <a:schemeClr val="bg2"/>
            </a:solidFill>
            <a:prstDash val="solid"/>
            <a:miter lim="800000"/>
          </a:ln>
          <a:effectLst/>
        </p:spPr>
      </p:cxnSp>
      <p:pic>
        <p:nvPicPr>
          <p:cNvPr id="23" name="Graphic 22">
            <a:extLst>
              <a:ext uri="{FF2B5EF4-FFF2-40B4-BE49-F238E27FC236}">
                <a16:creationId xmlns:a16="http://schemas.microsoft.com/office/drawing/2014/main" id="{DF661008-9DDB-FBAC-D05A-0809EBA18F3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rot="10800000">
            <a:off x="8552506" y="4988583"/>
            <a:ext cx="695836" cy="522504"/>
          </a:xfrm>
          <a:prstGeom prst="rect">
            <a:avLst/>
          </a:prstGeom>
        </p:spPr>
      </p:pic>
      <p:sp>
        <p:nvSpPr>
          <p:cNvPr id="8" name="TextBox 8">
            <a:extLst>
              <a:ext uri="{FF2B5EF4-FFF2-40B4-BE49-F238E27FC236}">
                <a16:creationId xmlns:a16="http://schemas.microsoft.com/office/drawing/2014/main" id="{A5D5BE9C-3BCD-E6A6-4CF0-65D56AB654A5}"/>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3F77F48D-CBEB-9CC6-09D2-89EEFDB8D593}"/>
              </a:ext>
            </a:extLst>
          </p:cNvPr>
          <p:cNvSpPr>
            <a:spLocks noGrp="1"/>
          </p:cNvSpPr>
          <p:nvPr>
            <p:ph type="sldNum" sz="quarter" idx="17"/>
          </p:nvPr>
        </p:nvSpPr>
        <p:spPr/>
        <p:txBody>
          <a:bodyPr/>
          <a:lstStyle/>
          <a:p>
            <a:fld id="{24DB0E8F-62D4-6F41-B962-167F75469561}" type="slidenum">
              <a:rPr lang="en-GB" smtClean="0"/>
              <a:pPr/>
              <a:t>39</a:t>
            </a:fld>
            <a:endParaRPr lang="en-GB" dirty="0"/>
          </a:p>
        </p:txBody>
      </p:sp>
      <p:sp>
        <p:nvSpPr>
          <p:cNvPr id="6" name="Tijdelijke aanduiding voor tekst 5">
            <a:extLst>
              <a:ext uri="{FF2B5EF4-FFF2-40B4-BE49-F238E27FC236}">
                <a16:creationId xmlns:a16="http://schemas.microsoft.com/office/drawing/2014/main" id="{A788355D-985E-A0FB-D100-6A5E573C41B1}"/>
              </a:ext>
            </a:extLst>
          </p:cNvPr>
          <p:cNvSpPr txBox="1">
            <a:spLocks/>
          </p:cNvSpPr>
          <p:nvPr/>
        </p:nvSpPr>
        <p:spPr>
          <a:xfrm>
            <a:off x="5776759" y="1277781"/>
            <a:ext cx="3696026" cy="722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600" b="1" dirty="0">
                <a:solidFill>
                  <a:schemeClr val="bg1"/>
                </a:solidFill>
                <a:latin typeface="+mj-lt"/>
              </a:rPr>
              <a:t>Zum Schluss lässt sich  sagen, dass ...</a:t>
            </a:r>
          </a:p>
        </p:txBody>
      </p:sp>
      <p:sp>
        <p:nvSpPr>
          <p:cNvPr id="7" name="Footer Placeholder 6">
            <a:extLst>
              <a:ext uri="{FF2B5EF4-FFF2-40B4-BE49-F238E27FC236}">
                <a16:creationId xmlns:a16="http://schemas.microsoft.com/office/drawing/2014/main" id="{515752D8-6598-B80B-2A55-3856729EBA69}"/>
              </a:ext>
            </a:extLst>
          </p:cNvPr>
          <p:cNvSpPr>
            <a:spLocks noGrp="1"/>
          </p:cNvSpPr>
          <p:nvPr>
            <p:ph type="ftr"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Marketing </a:t>
            </a:r>
            <a:r>
              <a:rPr lang="en-US" dirty="0" err="1">
                <a:solidFill>
                  <a:srgbClr val="FFFFFF"/>
                </a:solidFill>
              </a:rPr>
              <a:t>Dokument</a:t>
            </a:r>
            <a:endParaRPr kumimoji="0" lang="en-US" sz="10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97848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river with a round rock formation&#10;&#10;Description automatically generated">
            <a:extLst>
              <a:ext uri="{FF2B5EF4-FFF2-40B4-BE49-F238E27FC236}">
                <a16:creationId xmlns:a16="http://schemas.microsoft.com/office/drawing/2014/main" id="{E4C2F834-69EA-957A-9506-F1DD4691DDC7}"/>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l="8966" r="8966"/>
          <a:stretch>
            <a:fillRect/>
          </a:stretch>
        </p:blipFill>
        <p:spPr/>
      </p:pic>
      <p:sp>
        <p:nvSpPr>
          <p:cNvPr id="3" name="Text Placeholder 2">
            <a:extLst>
              <a:ext uri="{FF2B5EF4-FFF2-40B4-BE49-F238E27FC236}">
                <a16:creationId xmlns:a16="http://schemas.microsoft.com/office/drawing/2014/main" id="{2FDA1ABE-D01A-656A-A105-F0757CAB35F4}"/>
              </a:ext>
            </a:extLst>
          </p:cNvPr>
          <p:cNvSpPr>
            <a:spLocks noGrp="1"/>
          </p:cNvSpPr>
          <p:nvPr>
            <p:ph type="body" sz="quarter" idx="22"/>
          </p:nvPr>
        </p:nvSpPr>
        <p:spPr/>
        <p:txBody>
          <a:bodyPr/>
          <a:lstStyle/>
          <a:p>
            <a:endParaRPr lang="en-US" dirty="0"/>
          </a:p>
        </p:txBody>
      </p:sp>
      <p:sp>
        <p:nvSpPr>
          <p:cNvPr id="5" name="Title 4">
            <a:extLst>
              <a:ext uri="{FF2B5EF4-FFF2-40B4-BE49-F238E27FC236}">
                <a16:creationId xmlns:a16="http://schemas.microsoft.com/office/drawing/2014/main" id="{0C365375-88F6-BEBC-7FA4-8957100C9E4B}"/>
              </a:ext>
            </a:extLst>
          </p:cNvPr>
          <p:cNvSpPr>
            <a:spLocks noGrp="1"/>
          </p:cNvSpPr>
          <p:nvPr>
            <p:ph type="ctrTitle"/>
          </p:nvPr>
        </p:nvSpPr>
        <p:spPr/>
        <p:txBody>
          <a:bodyPr/>
          <a:lstStyle/>
          <a:p>
            <a:r>
              <a:rPr lang="en-US" dirty="0">
                <a:solidFill>
                  <a:schemeClr val="bg1"/>
                </a:solidFill>
              </a:rPr>
              <a:t>Agenda</a:t>
            </a:r>
          </a:p>
        </p:txBody>
      </p:sp>
      <p:sp>
        <p:nvSpPr>
          <p:cNvPr id="6" name="Date Placeholder 5">
            <a:extLst>
              <a:ext uri="{FF2B5EF4-FFF2-40B4-BE49-F238E27FC236}">
                <a16:creationId xmlns:a16="http://schemas.microsoft.com/office/drawing/2014/main" id="{BE959EB0-8976-79EF-720D-8CD86F3B1C3E}"/>
              </a:ext>
            </a:extLst>
          </p:cNvPr>
          <p:cNvSpPr>
            <a:spLocks noGrp="1"/>
          </p:cNvSpPr>
          <p:nvPr>
            <p:ph type="dt" sz="half" idx="23"/>
          </p:nvPr>
        </p:nvSpPr>
        <p:spPr/>
        <p:txBody>
          <a:bodyPr/>
          <a:lstStyle/>
          <a:p>
            <a:r>
              <a:rPr kumimoji="0" lang="en-US" sz="1000" b="0" i="0" u="none" strike="noStrike" kern="1200" cap="none" spc="0" normalizeH="0" baseline="0" noProof="0" dirty="0" err="1">
                <a:ln>
                  <a:noFill/>
                </a:ln>
                <a:solidFill>
                  <a:srgbClr val="FFFFFF"/>
                </a:solidFill>
                <a:effectLst/>
                <a:uLnTx/>
                <a:uFillTx/>
                <a:latin typeface="Arial"/>
                <a:ea typeface="+mn-ea"/>
                <a:cs typeface="+mn-cs"/>
              </a:rPr>
              <a:t>Oktober</a:t>
            </a:r>
            <a:r>
              <a:rPr lang="en-US" dirty="0">
                <a:solidFill>
                  <a:schemeClr val="bg1"/>
                </a:solidFill>
              </a:rPr>
              <a:t> 2025</a:t>
            </a:r>
          </a:p>
        </p:txBody>
      </p:sp>
      <p:sp>
        <p:nvSpPr>
          <p:cNvPr id="7" name="Footer Placeholder 6">
            <a:extLst>
              <a:ext uri="{FF2B5EF4-FFF2-40B4-BE49-F238E27FC236}">
                <a16:creationId xmlns:a16="http://schemas.microsoft.com/office/drawing/2014/main" id="{BB4EAE06-FBBB-8CD7-4A05-BB3B7E567B6F}"/>
              </a:ext>
            </a:extLst>
          </p:cNvPr>
          <p:cNvSpPr>
            <a:spLocks noGrp="1"/>
          </p:cNvSpPr>
          <p:nvPr>
            <p:ph type="ftr" sz="quarter" idx="24"/>
          </p:nvPr>
        </p:nvSpPr>
        <p:spPr/>
        <p:txBody>
          <a:bodyPr/>
          <a:lstStyle/>
          <a:p>
            <a:pPr algn="r"/>
            <a:r>
              <a:rPr lang="en-GB" dirty="0">
                <a:solidFill>
                  <a:schemeClr val="bg1"/>
                </a:solidFill>
              </a:rPr>
              <a:t>Marketing </a:t>
            </a:r>
            <a:r>
              <a:rPr lang="en-GB" dirty="0" err="1">
                <a:solidFill>
                  <a:schemeClr val="bg1"/>
                </a:solidFill>
              </a:rPr>
              <a:t>Dokument</a:t>
            </a:r>
            <a:endParaRPr lang="en-GB" dirty="0">
              <a:solidFill>
                <a:schemeClr val="bg1"/>
              </a:solidFill>
            </a:endParaRPr>
          </a:p>
        </p:txBody>
      </p:sp>
      <p:sp>
        <p:nvSpPr>
          <p:cNvPr id="8" name="Slide Number Placeholder 7">
            <a:extLst>
              <a:ext uri="{FF2B5EF4-FFF2-40B4-BE49-F238E27FC236}">
                <a16:creationId xmlns:a16="http://schemas.microsoft.com/office/drawing/2014/main" id="{55BBBABB-FB71-CE69-86E2-2FDC1F8E2973}"/>
              </a:ext>
            </a:extLst>
          </p:cNvPr>
          <p:cNvSpPr>
            <a:spLocks noGrp="1"/>
          </p:cNvSpPr>
          <p:nvPr>
            <p:ph type="sldNum" sz="quarter" idx="25"/>
          </p:nvPr>
        </p:nvSpPr>
        <p:spPr/>
        <p:txBody>
          <a:bodyPr/>
          <a:lstStyle/>
          <a:p>
            <a:fld id="{24DB0E8F-62D4-6F41-B962-167F75469561}" type="slidenum">
              <a:rPr lang="en-GB" smtClean="0"/>
              <a:pPr/>
              <a:t>4</a:t>
            </a:fld>
            <a:endParaRPr lang="en-GB" dirty="0"/>
          </a:p>
        </p:txBody>
      </p:sp>
      <p:sp>
        <p:nvSpPr>
          <p:cNvPr id="9" name="Text Placeholder 8">
            <a:extLst>
              <a:ext uri="{FF2B5EF4-FFF2-40B4-BE49-F238E27FC236}">
                <a16:creationId xmlns:a16="http://schemas.microsoft.com/office/drawing/2014/main" id="{C5B083A0-F8DA-2DDC-8DF4-9502858CB836}"/>
              </a:ext>
            </a:extLst>
          </p:cNvPr>
          <p:cNvSpPr>
            <a:spLocks noGrp="1"/>
          </p:cNvSpPr>
          <p:nvPr>
            <p:ph type="body" sz="quarter" idx="19"/>
          </p:nvPr>
        </p:nvSpPr>
        <p:spPr/>
        <p:txBody>
          <a:bodyPr/>
          <a:lstStyle/>
          <a:p>
            <a:endParaRPr lang="en-US"/>
          </a:p>
        </p:txBody>
      </p:sp>
      <p:sp>
        <p:nvSpPr>
          <p:cNvPr id="10" name="Text Placeholder 9">
            <a:extLst>
              <a:ext uri="{FF2B5EF4-FFF2-40B4-BE49-F238E27FC236}">
                <a16:creationId xmlns:a16="http://schemas.microsoft.com/office/drawing/2014/main" id="{802007A8-8DC6-1CB4-360E-17757D2C52CB}"/>
              </a:ext>
            </a:extLst>
          </p:cNvPr>
          <p:cNvSpPr>
            <a:spLocks noGrp="1"/>
          </p:cNvSpPr>
          <p:nvPr>
            <p:ph type="body" sz="quarter" idx="20"/>
          </p:nvPr>
        </p:nvSpPr>
        <p:spPr/>
        <p:txBody>
          <a:bodyPr/>
          <a:lstStyle/>
          <a:p>
            <a:endParaRPr lang="en-US"/>
          </a:p>
        </p:txBody>
      </p:sp>
      <p:sp>
        <p:nvSpPr>
          <p:cNvPr id="11" name="Rectangle 38">
            <a:extLst>
              <a:ext uri="{FF2B5EF4-FFF2-40B4-BE49-F238E27FC236}">
                <a16:creationId xmlns:a16="http://schemas.microsoft.com/office/drawing/2014/main" id="{2BFA35C5-FDB1-ABB6-4666-F50E02B90A26}"/>
              </a:ext>
            </a:extLst>
          </p:cNvPr>
          <p:cNvSpPr/>
          <p:nvPr/>
        </p:nvSpPr>
        <p:spPr>
          <a:xfrm>
            <a:off x="9068033" y="1416549"/>
            <a:ext cx="160105" cy="495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12" name="TextBox 8">
            <a:extLst>
              <a:ext uri="{FF2B5EF4-FFF2-40B4-BE49-F238E27FC236}">
                <a16:creationId xmlns:a16="http://schemas.microsoft.com/office/drawing/2014/main" id="{363C8FBE-CB0D-244A-7EC9-27E691994467}"/>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 name="Text Placeholder 23">
            <a:extLst>
              <a:ext uri="{FF2B5EF4-FFF2-40B4-BE49-F238E27FC236}">
                <a16:creationId xmlns:a16="http://schemas.microsoft.com/office/drawing/2014/main" id="{32C075C1-5934-156E-15F6-233A9FD5C221}"/>
              </a:ext>
            </a:extLst>
          </p:cNvPr>
          <p:cNvSpPr txBox="1">
            <a:spLocks/>
          </p:cNvSpPr>
          <p:nvPr/>
        </p:nvSpPr>
        <p:spPr>
          <a:xfrm>
            <a:off x="9687787" y="1473416"/>
            <a:ext cx="2239068" cy="41227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8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solidFill>
              </a:rPr>
              <a:t>W</a:t>
            </a:r>
            <a:r>
              <a:rPr lang="en-DE" b="1" dirty="0">
                <a:solidFill>
                  <a:schemeClr val="bg2"/>
                </a:solidFill>
              </a:rPr>
              <a:t>arum</a:t>
            </a:r>
            <a:endParaRPr lang="en-US" b="1" dirty="0">
              <a:solidFill>
                <a:schemeClr val="bg2"/>
              </a:solidFill>
            </a:endParaRPr>
          </a:p>
          <a:p>
            <a:r>
              <a:rPr lang="en-US" dirty="0" err="1"/>
              <a:t>Strateg</a:t>
            </a:r>
            <a:r>
              <a:rPr lang="en-DE" dirty="0"/>
              <a:t>ie</a:t>
            </a:r>
            <a:br>
              <a:rPr lang="en-US" dirty="0"/>
            </a:br>
            <a:r>
              <a:rPr lang="en-US" dirty="0"/>
              <a:t>Highlights</a:t>
            </a:r>
          </a:p>
          <a:p>
            <a:r>
              <a:rPr lang="en-US" dirty="0"/>
              <a:t>Portfolio </a:t>
            </a:r>
            <a:br>
              <a:rPr lang="en-US" dirty="0"/>
            </a:br>
            <a:r>
              <a:rPr lang="en-DE" dirty="0"/>
              <a:t>Eigenschaften</a:t>
            </a:r>
            <a:endParaRPr lang="en-US" dirty="0"/>
          </a:p>
          <a:p>
            <a:r>
              <a:rPr lang="en-DE" dirty="0"/>
              <a:t>Ausblick &amp; Positionierung</a:t>
            </a:r>
            <a:endParaRPr lang="en-US" dirty="0"/>
          </a:p>
          <a:p>
            <a:r>
              <a:rPr lang="en-DE" dirty="0"/>
              <a:t>Anhang</a:t>
            </a:r>
            <a:endParaRPr lang="en-US" dirty="0"/>
          </a:p>
        </p:txBody>
      </p:sp>
    </p:spTree>
    <p:extLst>
      <p:ext uri="{BB962C8B-B14F-4D97-AF65-F5344CB8AC3E}">
        <p14:creationId xmlns:p14="http://schemas.microsoft.com/office/powerpoint/2010/main" val="669554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E4C2F834-69EA-957A-9506-F1DD4691DDC7}"/>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l="8784" r="8784"/>
          <a:stretch/>
        </p:blipFill>
        <p:spPr>
          <a:xfrm>
            <a:off x="0" y="-636104"/>
            <a:ext cx="9227692" cy="7494104"/>
          </a:xfrm>
        </p:spPr>
      </p:pic>
      <p:sp>
        <p:nvSpPr>
          <p:cNvPr id="3" name="Text Placeholder 2">
            <a:extLst>
              <a:ext uri="{FF2B5EF4-FFF2-40B4-BE49-F238E27FC236}">
                <a16:creationId xmlns:a16="http://schemas.microsoft.com/office/drawing/2014/main" id="{2FDA1ABE-D01A-656A-A105-F0757CAB35F4}"/>
              </a:ext>
            </a:extLst>
          </p:cNvPr>
          <p:cNvSpPr>
            <a:spLocks noGrp="1"/>
          </p:cNvSpPr>
          <p:nvPr>
            <p:ph type="body" sz="quarter" idx="22"/>
          </p:nvPr>
        </p:nvSpPr>
        <p:spPr/>
        <p:txBody>
          <a:bodyPr/>
          <a:lstStyle/>
          <a:p>
            <a:endParaRPr lang="en-US" dirty="0"/>
          </a:p>
        </p:txBody>
      </p:sp>
      <p:sp>
        <p:nvSpPr>
          <p:cNvPr id="5" name="Title 4">
            <a:extLst>
              <a:ext uri="{FF2B5EF4-FFF2-40B4-BE49-F238E27FC236}">
                <a16:creationId xmlns:a16="http://schemas.microsoft.com/office/drawing/2014/main" id="{0C365375-88F6-BEBC-7FA4-8957100C9E4B}"/>
              </a:ext>
            </a:extLst>
          </p:cNvPr>
          <p:cNvSpPr>
            <a:spLocks noGrp="1"/>
          </p:cNvSpPr>
          <p:nvPr>
            <p:ph type="ctrTitle"/>
          </p:nvPr>
        </p:nvSpPr>
        <p:spPr/>
        <p:txBody>
          <a:bodyPr/>
          <a:lstStyle/>
          <a:p>
            <a:r>
              <a:rPr lang="en-US" dirty="0">
                <a:solidFill>
                  <a:schemeClr val="bg1"/>
                </a:solidFill>
              </a:rPr>
              <a:t>Agenda</a:t>
            </a:r>
          </a:p>
        </p:txBody>
      </p:sp>
      <p:sp>
        <p:nvSpPr>
          <p:cNvPr id="6" name="Date Placeholder 5">
            <a:extLst>
              <a:ext uri="{FF2B5EF4-FFF2-40B4-BE49-F238E27FC236}">
                <a16:creationId xmlns:a16="http://schemas.microsoft.com/office/drawing/2014/main" id="{BE959EB0-8976-79EF-720D-8CD86F3B1C3E}"/>
              </a:ext>
            </a:extLst>
          </p:cNvPr>
          <p:cNvSpPr>
            <a:spLocks noGrp="1"/>
          </p:cNvSpPr>
          <p:nvPr>
            <p:ph type="dt" sz="half" idx="23"/>
          </p:nvPr>
        </p:nvSpPr>
        <p:spPr/>
        <p:txBody>
          <a:bodyPr/>
          <a:lstStyle/>
          <a:p>
            <a:r>
              <a:rPr kumimoji="0" lang="en-US" sz="1000" b="0" i="0" u="none" strike="noStrike" kern="1200" cap="none" spc="0" normalizeH="0" baseline="0" noProof="0" dirty="0" err="1">
                <a:ln>
                  <a:noFill/>
                </a:ln>
                <a:solidFill>
                  <a:srgbClr val="FFFFFF"/>
                </a:solidFill>
                <a:effectLst/>
                <a:uLnTx/>
                <a:uFillTx/>
                <a:latin typeface="Arial"/>
                <a:ea typeface="+mn-ea"/>
                <a:cs typeface="+mn-cs"/>
              </a:rPr>
              <a:t>Oktober</a:t>
            </a:r>
            <a:r>
              <a:rPr lang="en-US" dirty="0">
                <a:solidFill>
                  <a:schemeClr val="bg1"/>
                </a:solidFill>
              </a:rPr>
              <a:t> 2025</a:t>
            </a:r>
          </a:p>
        </p:txBody>
      </p:sp>
      <p:sp>
        <p:nvSpPr>
          <p:cNvPr id="8" name="Slide Number Placeholder 7">
            <a:extLst>
              <a:ext uri="{FF2B5EF4-FFF2-40B4-BE49-F238E27FC236}">
                <a16:creationId xmlns:a16="http://schemas.microsoft.com/office/drawing/2014/main" id="{55BBBABB-FB71-CE69-86E2-2FDC1F8E2973}"/>
              </a:ext>
            </a:extLst>
          </p:cNvPr>
          <p:cNvSpPr>
            <a:spLocks noGrp="1"/>
          </p:cNvSpPr>
          <p:nvPr>
            <p:ph type="sldNum"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B0E8F-62D4-6F41-B962-167F75469561}" type="slidenum">
              <a:rPr kumimoji="0" lang="en-GB" sz="9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 Placeholder 8">
            <a:extLst>
              <a:ext uri="{FF2B5EF4-FFF2-40B4-BE49-F238E27FC236}">
                <a16:creationId xmlns:a16="http://schemas.microsoft.com/office/drawing/2014/main" id="{C5B083A0-F8DA-2DDC-8DF4-9502858CB836}"/>
              </a:ext>
            </a:extLst>
          </p:cNvPr>
          <p:cNvSpPr>
            <a:spLocks noGrp="1"/>
          </p:cNvSpPr>
          <p:nvPr>
            <p:ph type="body" sz="quarter" idx="19"/>
          </p:nvPr>
        </p:nvSpPr>
        <p:spPr/>
        <p:txBody>
          <a:bodyPr/>
          <a:lstStyle/>
          <a:p>
            <a:endParaRPr lang="en-US"/>
          </a:p>
        </p:txBody>
      </p:sp>
      <p:sp>
        <p:nvSpPr>
          <p:cNvPr id="10" name="Text Placeholder 9">
            <a:extLst>
              <a:ext uri="{FF2B5EF4-FFF2-40B4-BE49-F238E27FC236}">
                <a16:creationId xmlns:a16="http://schemas.microsoft.com/office/drawing/2014/main" id="{802007A8-8DC6-1CB4-360E-17757D2C52CB}"/>
              </a:ext>
            </a:extLst>
          </p:cNvPr>
          <p:cNvSpPr>
            <a:spLocks noGrp="1"/>
          </p:cNvSpPr>
          <p:nvPr>
            <p:ph type="body" sz="quarter" idx="20"/>
          </p:nvPr>
        </p:nvSpPr>
        <p:spPr/>
        <p:txBody>
          <a:bodyPr/>
          <a:lstStyle/>
          <a:p>
            <a:endParaRPr lang="en-US"/>
          </a:p>
        </p:txBody>
      </p:sp>
      <p:sp>
        <p:nvSpPr>
          <p:cNvPr id="12" name="TextBox 8">
            <a:extLst>
              <a:ext uri="{FF2B5EF4-FFF2-40B4-BE49-F238E27FC236}">
                <a16:creationId xmlns:a16="http://schemas.microsoft.com/office/drawing/2014/main" id="{363C8FBE-CB0D-244A-7EC9-27E691994467}"/>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rgbClr val="FFFFFF"/>
                </a:solidFill>
                <a:effectLst/>
                <a:uLnTx/>
                <a:uFillTx/>
                <a:latin typeface="Arial"/>
                <a:ea typeface="+mn-ea"/>
                <a:cs typeface="+mn-cs"/>
              </a:rPr>
              <a:t>asset management</a:t>
            </a:r>
            <a:endParaRPr kumimoji="0" lang="en-BE" sz="1080" b="1"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38">
            <a:extLst>
              <a:ext uri="{FF2B5EF4-FFF2-40B4-BE49-F238E27FC236}">
                <a16:creationId xmlns:a16="http://schemas.microsoft.com/office/drawing/2014/main" id="{B7EA8992-4D66-AAFA-1410-F3C1FC1D3857}"/>
              </a:ext>
            </a:extLst>
          </p:cNvPr>
          <p:cNvSpPr/>
          <p:nvPr/>
        </p:nvSpPr>
        <p:spPr>
          <a:xfrm>
            <a:off x="9085844" y="4712688"/>
            <a:ext cx="160105" cy="495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mn-cs"/>
            </a:endParaRPr>
          </a:p>
        </p:txBody>
      </p:sp>
      <p:sp>
        <p:nvSpPr>
          <p:cNvPr id="11" name="Footer Placeholder 10">
            <a:extLst>
              <a:ext uri="{FF2B5EF4-FFF2-40B4-BE49-F238E27FC236}">
                <a16:creationId xmlns:a16="http://schemas.microsoft.com/office/drawing/2014/main" id="{ED5C856C-2C1D-EA36-FE8F-3297882B28AA}"/>
              </a:ext>
            </a:extLst>
          </p:cNvPr>
          <p:cNvSpPr>
            <a:spLocks noGrp="1"/>
          </p:cNvSpPr>
          <p:nvPr>
            <p:ph type="ftr"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Marketing </a:t>
            </a:r>
            <a:r>
              <a:rPr lang="en-US" dirty="0" err="1">
                <a:solidFill>
                  <a:srgbClr val="FFFFFF"/>
                </a:solidFill>
              </a:rPr>
              <a:t>Dokument</a:t>
            </a:r>
            <a:endParaRPr kumimoji="0" lang="en-US"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18" name="Text Placeholder 23">
            <a:extLst>
              <a:ext uri="{FF2B5EF4-FFF2-40B4-BE49-F238E27FC236}">
                <a16:creationId xmlns:a16="http://schemas.microsoft.com/office/drawing/2014/main" id="{A47F6B27-2C10-1318-4431-9EE0086A542F}"/>
              </a:ext>
            </a:extLst>
          </p:cNvPr>
          <p:cNvSpPr txBox="1">
            <a:spLocks/>
          </p:cNvSpPr>
          <p:nvPr/>
        </p:nvSpPr>
        <p:spPr>
          <a:xfrm>
            <a:off x="9589611" y="1516341"/>
            <a:ext cx="2438184" cy="41227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8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a:t>
            </a:r>
            <a:r>
              <a:rPr lang="en-DE" dirty="0"/>
              <a:t>arum</a:t>
            </a:r>
            <a:endParaRPr lang="en-US" dirty="0"/>
          </a:p>
          <a:p>
            <a:r>
              <a:rPr lang="en-US" dirty="0" err="1"/>
              <a:t>Strateg</a:t>
            </a:r>
            <a:r>
              <a:rPr lang="en-DE" dirty="0"/>
              <a:t>ie</a:t>
            </a:r>
            <a:br>
              <a:rPr lang="en-US" dirty="0"/>
            </a:br>
            <a:r>
              <a:rPr lang="en-US" dirty="0"/>
              <a:t>Highlights</a:t>
            </a:r>
          </a:p>
          <a:p>
            <a:r>
              <a:rPr lang="en-US" dirty="0"/>
              <a:t>Portfolio </a:t>
            </a:r>
            <a:br>
              <a:rPr lang="en-US" dirty="0"/>
            </a:br>
            <a:r>
              <a:rPr lang="en-DE" dirty="0"/>
              <a:t>Eigenschaften</a:t>
            </a:r>
            <a:endParaRPr lang="en-US" dirty="0"/>
          </a:p>
          <a:p>
            <a:r>
              <a:rPr lang="en-DE" dirty="0"/>
              <a:t>Ausblick &amp; Positionierung</a:t>
            </a:r>
            <a:endParaRPr lang="en-US" dirty="0"/>
          </a:p>
          <a:p>
            <a:r>
              <a:rPr lang="en-DE" b="1" dirty="0">
                <a:solidFill>
                  <a:schemeClr val="bg2"/>
                </a:solidFill>
              </a:rPr>
              <a:t>Anhang</a:t>
            </a:r>
            <a:endParaRPr lang="en-US" b="1" dirty="0">
              <a:solidFill>
                <a:schemeClr val="bg2"/>
              </a:solidFill>
            </a:endParaRPr>
          </a:p>
        </p:txBody>
      </p:sp>
    </p:spTree>
    <p:extLst>
      <p:ext uri="{BB962C8B-B14F-4D97-AF65-F5344CB8AC3E}">
        <p14:creationId xmlns:p14="http://schemas.microsoft.com/office/powerpoint/2010/main" val="1938868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6">
            <a:extLst>
              <a:ext uri="{FF2B5EF4-FFF2-40B4-BE49-F238E27FC236}">
                <a16:creationId xmlns:a16="http://schemas.microsoft.com/office/drawing/2014/main" id="{68C43829-09E5-2723-711D-0EDBE45A380A}"/>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t="22" b="22"/>
          <a:stretch/>
        </p:blipFill>
        <p:spPr>
          <a:xfrm>
            <a:off x="0" y="-636588"/>
            <a:ext cx="3806825" cy="7494588"/>
          </a:xfrm>
        </p:spPr>
      </p:pic>
      <p:sp>
        <p:nvSpPr>
          <p:cNvPr id="22" name="Text Placeholder 2">
            <a:extLst>
              <a:ext uri="{FF2B5EF4-FFF2-40B4-BE49-F238E27FC236}">
                <a16:creationId xmlns:a16="http://schemas.microsoft.com/office/drawing/2014/main" id="{0D17FDF9-5BD0-686F-BA3D-5C5DDFF8ED4A}"/>
              </a:ext>
            </a:extLst>
          </p:cNvPr>
          <p:cNvSpPr>
            <a:spLocks noGrp="1"/>
          </p:cNvSpPr>
          <p:nvPr>
            <p:ph type="body" sz="quarter" idx="22"/>
          </p:nvPr>
        </p:nvSpPr>
        <p:spPr>
          <a:xfrm>
            <a:off x="-18256" y="0"/>
            <a:ext cx="3825730" cy="6857999"/>
          </a:xfrm>
        </p:spPr>
        <p:txBody>
          <a:bodyPr/>
          <a:lstStyle/>
          <a:p>
            <a:endParaRPr lang="en-US" dirty="0"/>
          </a:p>
        </p:txBody>
      </p:sp>
      <p:sp>
        <p:nvSpPr>
          <p:cNvPr id="27" name="Text Placeholder 26">
            <a:extLst>
              <a:ext uri="{FF2B5EF4-FFF2-40B4-BE49-F238E27FC236}">
                <a16:creationId xmlns:a16="http://schemas.microsoft.com/office/drawing/2014/main" id="{EF49920C-287F-F0CC-3FDD-959B2685A916}"/>
              </a:ext>
            </a:extLst>
          </p:cNvPr>
          <p:cNvSpPr>
            <a:spLocks noGrp="1"/>
          </p:cNvSpPr>
          <p:nvPr>
            <p:ph type="body" sz="quarter" idx="26"/>
          </p:nvPr>
        </p:nvSpPr>
        <p:spPr/>
        <p:txBody>
          <a:bodyPr>
            <a:normAutofit fontScale="25000" lnSpcReduction="20000"/>
          </a:bodyPr>
          <a:lstStyle/>
          <a:p>
            <a:endParaRPr lang="en-US"/>
          </a:p>
        </p:txBody>
      </p:sp>
      <p:sp>
        <p:nvSpPr>
          <p:cNvPr id="14" name="Text Placeholder 13">
            <a:extLst>
              <a:ext uri="{FF2B5EF4-FFF2-40B4-BE49-F238E27FC236}">
                <a16:creationId xmlns:a16="http://schemas.microsoft.com/office/drawing/2014/main" id="{F61E319C-DF61-ADB6-86C4-A52BB36EFB1C}"/>
              </a:ext>
            </a:extLst>
          </p:cNvPr>
          <p:cNvSpPr>
            <a:spLocks noGrp="1"/>
          </p:cNvSpPr>
          <p:nvPr>
            <p:ph type="body" sz="quarter" idx="18"/>
          </p:nvPr>
        </p:nvSpPr>
        <p:spPr/>
        <p:txBody>
          <a:bodyPr>
            <a:normAutofit lnSpcReduction="10000"/>
          </a:bodyPr>
          <a:lstStyle/>
          <a:p>
            <a:endParaRPr lang="en-US"/>
          </a:p>
        </p:txBody>
      </p:sp>
      <p:sp>
        <p:nvSpPr>
          <p:cNvPr id="3" name="Tijdelijke aanduiding voor tekst 12">
            <a:extLst>
              <a:ext uri="{FF2B5EF4-FFF2-40B4-BE49-F238E27FC236}">
                <a16:creationId xmlns:a16="http://schemas.microsoft.com/office/drawing/2014/main" id="{E98B5DE5-2C28-3D1C-666D-891FEFB4E6C8}"/>
              </a:ext>
            </a:extLst>
          </p:cNvPr>
          <p:cNvSpPr txBox="1">
            <a:spLocks/>
          </p:cNvSpPr>
          <p:nvPr/>
        </p:nvSpPr>
        <p:spPr>
          <a:xfrm>
            <a:off x="482562" y="6394813"/>
            <a:ext cx="14400" cy="104400"/>
          </a:xfrm>
          <a:prstGeom prst="rect">
            <a:avLst/>
          </a:prstGeom>
          <a:solidFill>
            <a:schemeClr val="bg2"/>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a:t>
            </a:r>
            <a:endParaRPr lang="en-GB" dirty="0"/>
          </a:p>
        </p:txBody>
      </p:sp>
      <p:sp>
        <p:nvSpPr>
          <p:cNvPr id="4" name="TextBox 8">
            <a:extLst>
              <a:ext uri="{FF2B5EF4-FFF2-40B4-BE49-F238E27FC236}">
                <a16:creationId xmlns:a16="http://schemas.microsoft.com/office/drawing/2014/main" id="{91E4A1F5-F1C9-CC5B-8F27-CB69937C38BD}"/>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7" name="Date Placeholder 6">
            <a:extLst>
              <a:ext uri="{FF2B5EF4-FFF2-40B4-BE49-F238E27FC236}">
                <a16:creationId xmlns:a16="http://schemas.microsoft.com/office/drawing/2014/main" id="{6B500FF3-8CC9-8D00-73FB-79C74DE6BCEB}"/>
              </a:ext>
            </a:extLst>
          </p:cNvPr>
          <p:cNvSpPr>
            <a:spLocks noGrp="1"/>
          </p:cNvSpPr>
          <p:nvPr>
            <p:ph type="dt" sz="half" idx="23"/>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E92515C9-D63A-5E3C-28CB-0D369BB500F7}"/>
              </a:ext>
            </a:extLst>
          </p:cNvPr>
          <p:cNvSpPr>
            <a:spLocks noGrp="1"/>
          </p:cNvSpPr>
          <p:nvPr>
            <p:ph type="ftr" sz="quarter" idx="24"/>
          </p:nvPr>
        </p:nvSpPr>
        <p:spPr/>
        <p:txBody>
          <a:bodyPr/>
          <a:lstStyle/>
          <a:p>
            <a:pPr algn="r"/>
            <a:r>
              <a:rPr lang="en-GB" dirty="0"/>
              <a:t>Marketing </a:t>
            </a:r>
            <a:r>
              <a:rPr lang="en-GB" dirty="0" err="1"/>
              <a:t>Dokument</a:t>
            </a:r>
            <a:r>
              <a:rPr lang="en-GB" dirty="0"/>
              <a:t> </a:t>
            </a:r>
          </a:p>
        </p:txBody>
      </p:sp>
      <p:sp>
        <p:nvSpPr>
          <p:cNvPr id="8" name="Slide Number Placeholder 7">
            <a:extLst>
              <a:ext uri="{FF2B5EF4-FFF2-40B4-BE49-F238E27FC236}">
                <a16:creationId xmlns:a16="http://schemas.microsoft.com/office/drawing/2014/main" id="{E8DD3A11-FFE4-99A2-FAEF-605FB54593E7}"/>
              </a:ext>
            </a:extLst>
          </p:cNvPr>
          <p:cNvSpPr>
            <a:spLocks noGrp="1"/>
          </p:cNvSpPr>
          <p:nvPr>
            <p:ph type="sldNum" sz="quarter" idx="25"/>
          </p:nvPr>
        </p:nvSpPr>
        <p:spPr/>
        <p:txBody>
          <a:bodyPr/>
          <a:lstStyle/>
          <a:p>
            <a:fld id="{24DB0E8F-62D4-6F41-B962-167F75469561}" type="slidenum">
              <a:rPr lang="en-GB" smtClean="0"/>
              <a:pPr/>
              <a:t>41</a:t>
            </a:fld>
            <a:endParaRPr lang="en-GB" dirty="0"/>
          </a:p>
        </p:txBody>
      </p:sp>
      <p:pic>
        <p:nvPicPr>
          <p:cNvPr id="2" name="Graphic 1">
            <a:extLst>
              <a:ext uri="{FF2B5EF4-FFF2-40B4-BE49-F238E27FC236}">
                <a16:creationId xmlns:a16="http://schemas.microsoft.com/office/drawing/2014/main" id="{7CDDDACD-BC8A-72E7-B5B7-4CE94375BF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0899" y="0"/>
            <a:ext cx="1313033" cy="6858000"/>
          </a:xfrm>
          <a:prstGeom prst="rect">
            <a:avLst/>
          </a:prstGeom>
        </p:spPr>
      </p:pic>
      <p:sp>
        <p:nvSpPr>
          <p:cNvPr id="5" name="Tijdelijke aanduiding voor tekst 6">
            <a:extLst>
              <a:ext uri="{FF2B5EF4-FFF2-40B4-BE49-F238E27FC236}">
                <a16:creationId xmlns:a16="http://schemas.microsoft.com/office/drawing/2014/main" id="{73D33E56-C564-5318-2685-84C4936F4711}"/>
              </a:ext>
            </a:extLst>
          </p:cNvPr>
          <p:cNvSpPr txBox="1">
            <a:spLocks/>
          </p:cNvSpPr>
          <p:nvPr/>
        </p:nvSpPr>
        <p:spPr>
          <a:xfrm>
            <a:off x="5855485" y="3516639"/>
            <a:ext cx="5115466" cy="448491"/>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e-DE" sz="1200" b="1" dirty="0">
                <a:solidFill>
                  <a:srgbClr val="123269"/>
                </a:solidFill>
                <a:latin typeface="+mn-lt"/>
              </a:rPr>
              <a:t>Zeitplan für die Machbarkeitsstudie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123269"/>
              </a:solidFill>
              <a:effectLst/>
              <a:uLnTx/>
              <a:uFillTx/>
              <a:latin typeface="+mn-lt"/>
              <a:ea typeface="+mn-ea"/>
              <a:cs typeface="+mn-cs"/>
            </a:endParaRPr>
          </a:p>
        </p:txBody>
      </p:sp>
      <p:pic>
        <p:nvPicPr>
          <p:cNvPr id="9" name="Picture 8">
            <a:extLst>
              <a:ext uri="{FF2B5EF4-FFF2-40B4-BE49-F238E27FC236}">
                <a16:creationId xmlns:a16="http://schemas.microsoft.com/office/drawing/2014/main" id="{E53B0590-A215-BB3B-2A02-8BB818633B3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12320" y="1689462"/>
            <a:ext cx="719616" cy="719616"/>
          </a:xfrm>
          <a:prstGeom prst="rect">
            <a:avLst/>
          </a:prstGeom>
        </p:spPr>
      </p:pic>
      <p:pic>
        <p:nvPicPr>
          <p:cNvPr id="15" name="Picture 14">
            <a:extLst>
              <a:ext uri="{FF2B5EF4-FFF2-40B4-BE49-F238E27FC236}">
                <a16:creationId xmlns:a16="http://schemas.microsoft.com/office/drawing/2014/main" id="{E76225D3-CDAD-9E67-BCAB-A6E6BAAC183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6097" y="1689462"/>
            <a:ext cx="719616" cy="719616"/>
          </a:xfrm>
          <a:prstGeom prst="rect">
            <a:avLst/>
          </a:prstGeom>
        </p:spPr>
      </p:pic>
      <p:sp>
        <p:nvSpPr>
          <p:cNvPr id="16" name="Tijdelijke aanduiding voor tekst 6">
            <a:extLst>
              <a:ext uri="{FF2B5EF4-FFF2-40B4-BE49-F238E27FC236}">
                <a16:creationId xmlns:a16="http://schemas.microsoft.com/office/drawing/2014/main" id="{35065B2E-B430-8F0A-4271-98385DC7B483}"/>
              </a:ext>
            </a:extLst>
          </p:cNvPr>
          <p:cNvSpPr txBox="1">
            <a:spLocks/>
          </p:cNvSpPr>
          <p:nvPr/>
        </p:nvSpPr>
        <p:spPr>
          <a:xfrm>
            <a:off x="5855485" y="2361118"/>
            <a:ext cx="2056036" cy="688755"/>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rgbClr val="123269"/>
                </a:solidFill>
                <a:effectLst/>
                <a:uLnTx/>
                <a:uFillTx/>
                <a:latin typeface="+mn-lt"/>
                <a:ea typeface="+mn-ea"/>
                <a:cs typeface="+mn-cs"/>
              </a:rPr>
              <a:t>Unterstützung des Ziels, die Netto-Treibhausgasemissionen bis 2050 oder früher auf null zu senken, um die globale Erwärmung auf 1,5 °C zu begrenzen </a:t>
            </a:r>
            <a:r>
              <a:rPr kumimoji="0" lang="en-US" sz="900" b="0" i="0" u="none" strike="noStrike" kern="1200" cap="none" spc="0" normalizeH="0" baseline="0" noProof="0" dirty="0">
                <a:ln>
                  <a:noFill/>
                </a:ln>
                <a:solidFill>
                  <a:srgbClr val="123269"/>
                </a:solidFill>
                <a:effectLst/>
                <a:uLnTx/>
                <a:uFillTx/>
                <a:latin typeface="+mn-lt"/>
                <a:ea typeface="+mn-ea"/>
                <a:cs typeface="+mn-cs"/>
              </a:rPr>
              <a:t>°</a:t>
            </a:r>
          </a:p>
        </p:txBody>
      </p:sp>
      <p:sp>
        <p:nvSpPr>
          <p:cNvPr id="19" name="Tijdelijke aanduiding voor tekst 6">
            <a:extLst>
              <a:ext uri="{FF2B5EF4-FFF2-40B4-BE49-F238E27FC236}">
                <a16:creationId xmlns:a16="http://schemas.microsoft.com/office/drawing/2014/main" id="{876BCF8A-AFEF-B7B2-7901-A8B4DCC130BF}"/>
              </a:ext>
            </a:extLst>
          </p:cNvPr>
          <p:cNvSpPr txBox="1">
            <a:spLocks/>
          </p:cNvSpPr>
          <p:nvPr/>
        </p:nvSpPr>
        <p:spPr>
          <a:xfrm>
            <a:off x="8305370" y="2361118"/>
            <a:ext cx="1801656" cy="448491"/>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rgbClr val="123269"/>
                </a:solidFill>
                <a:effectLst/>
                <a:uLnTx/>
                <a:uFillTx/>
                <a:latin typeface="+mn-lt"/>
                <a:ea typeface="+mn-ea"/>
                <a:cs typeface="+mn-cs"/>
              </a:rPr>
              <a:t>Investitionen unterstützen, die auf Netto-Null-Emissionen ausgerichtet sind.</a:t>
            </a:r>
            <a:endParaRPr kumimoji="0" lang="en-US" sz="900" b="0" i="0" u="none" strike="noStrike" kern="1200" cap="none" spc="0" normalizeH="0" baseline="0" noProof="0" dirty="0">
              <a:ln>
                <a:noFill/>
              </a:ln>
              <a:solidFill>
                <a:srgbClr val="123269"/>
              </a:solidFill>
              <a:effectLst/>
              <a:uLnTx/>
              <a:uFillTx/>
              <a:latin typeface="+mn-lt"/>
              <a:ea typeface="+mn-ea"/>
              <a:cs typeface="+mn-cs"/>
            </a:endParaRPr>
          </a:p>
        </p:txBody>
      </p:sp>
      <p:cxnSp>
        <p:nvCxnSpPr>
          <p:cNvPr id="20" name="Straight Connector 19">
            <a:extLst>
              <a:ext uri="{FF2B5EF4-FFF2-40B4-BE49-F238E27FC236}">
                <a16:creationId xmlns:a16="http://schemas.microsoft.com/office/drawing/2014/main" id="{F99C66FF-A4B4-8D6F-C7CD-7115D2CDE33F}"/>
              </a:ext>
            </a:extLst>
          </p:cNvPr>
          <p:cNvCxnSpPr>
            <a:cxnSpLocks/>
          </p:cNvCxnSpPr>
          <p:nvPr/>
        </p:nvCxnSpPr>
        <p:spPr>
          <a:xfrm>
            <a:off x="5855485" y="3163655"/>
            <a:ext cx="512180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FD9678-5C17-54C4-8F48-6EDAF8ED2D72}"/>
              </a:ext>
            </a:extLst>
          </p:cNvPr>
          <p:cNvCxnSpPr>
            <a:cxnSpLocks/>
          </p:cNvCxnSpPr>
          <p:nvPr/>
        </p:nvCxnSpPr>
        <p:spPr>
          <a:xfrm>
            <a:off x="5849147" y="4926062"/>
            <a:ext cx="5075340" cy="0"/>
          </a:xfrm>
          <a:prstGeom prst="line">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45C5E6-BD66-39D8-407D-0E9B24F47589}"/>
              </a:ext>
            </a:extLst>
          </p:cNvPr>
          <p:cNvCxnSpPr>
            <a:cxnSpLocks/>
            <a:stCxn id="46" idx="4"/>
          </p:cNvCxnSpPr>
          <p:nvPr/>
        </p:nvCxnSpPr>
        <p:spPr>
          <a:xfrm>
            <a:off x="8227104" y="4993521"/>
            <a:ext cx="0" cy="715609"/>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8ABB7AB-3F92-723A-5D15-3C009AB03789}"/>
              </a:ext>
            </a:extLst>
          </p:cNvPr>
          <p:cNvSpPr/>
          <p:nvPr/>
        </p:nvSpPr>
        <p:spPr>
          <a:xfrm>
            <a:off x="8159645" y="4858603"/>
            <a:ext cx="134918" cy="134918"/>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cxnSp>
        <p:nvCxnSpPr>
          <p:cNvPr id="47" name="Straight Connector 46">
            <a:extLst>
              <a:ext uri="{FF2B5EF4-FFF2-40B4-BE49-F238E27FC236}">
                <a16:creationId xmlns:a16="http://schemas.microsoft.com/office/drawing/2014/main" id="{731AED14-2D0E-BBAC-4AEE-D104BCF6240F}"/>
              </a:ext>
            </a:extLst>
          </p:cNvPr>
          <p:cNvCxnSpPr>
            <a:cxnSpLocks/>
          </p:cNvCxnSpPr>
          <p:nvPr/>
        </p:nvCxnSpPr>
        <p:spPr>
          <a:xfrm>
            <a:off x="6039217" y="4177732"/>
            <a:ext cx="0" cy="715609"/>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61923CE2-57E9-F2A3-71EF-26005435E924}"/>
              </a:ext>
            </a:extLst>
          </p:cNvPr>
          <p:cNvSpPr/>
          <p:nvPr/>
        </p:nvSpPr>
        <p:spPr>
          <a:xfrm>
            <a:off x="5971758" y="4858603"/>
            <a:ext cx="134918" cy="134918"/>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cxnSp>
        <p:nvCxnSpPr>
          <p:cNvPr id="49" name="Straight Connector 48">
            <a:extLst>
              <a:ext uri="{FF2B5EF4-FFF2-40B4-BE49-F238E27FC236}">
                <a16:creationId xmlns:a16="http://schemas.microsoft.com/office/drawing/2014/main" id="{9B9D43A3-35CB-5AF0-7F07-0AE954E0FF0A}"/>
              </a:ext>
            </a:extLst>
          </p:cNvPr>
          <p:cNvCxnSpPr>
            <a:cxnSpLocks/>
            <a:stCxn id="50" idx="4"/>
          </p:cNvCxnSpPr>
          <p:nvPr/>
        </p:nvCxnSpPr>
        <p:spPr>
          <a:xfrm>
            <a:off x="6702605" y="4993521"/>
            <a:ext cx="0" cy="715609"/>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8BE751E-BBC9-DF96-6168-697240289C6B}"/>
              </a:ext>
            </a:extLst>
          </p:cNvPr>
          <p:cNvSpPr/>
          <p:nvPr/>
        </p:nvSpPr>
        <p:spPr>
          <a:xfrm>
            <a:off x="6635146" y="4858603"/>
            <a:ext cx="134918" cy="134918"/>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cxnSp>
        <p:nvCxnSpPr>
          <p:cNvPr id="51" name="Straight Connector 50">
            <a:extLst>
              <a:ext uri="{FF2B5EF4-FFF2-40B4-BE49-F238E27FC236}">
                <a16:creationId xmlns:a16="http://schemas.microsoft.com/office/drawing/2014/main" id="{B8A49E63-0E6D-A996-45E2-D90B491212B0}"/>
              </a:ext>
            </a:extLst>
          </p:cNvPr>
          <p:cNvCxnSpPr>
            <a:cxnSpLocks/>
          </p:cNvCxnSpPr>
          <p:nvPr/>
        </p:nvCxnSpPr>
        <p:spPr>
          <a:xfrm>
            <a:off x="7437738" y="4177732"/>
            <a:ext cx="0" cy="715609"/>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5FDD0772-AAD8-A7E6-1827-35AA9692BA24}"/>
              </a:ext>
            </a:extLst>
          </p:cNvPr>
          <p:cNvSpPr/>
          <p:nvPr/>
        </p:nvSpPr>
        <p:spPr>
          <a:xfrm>
            <a:off x="7370279" y="4858603"/>
            <a:ext cx="134918" cy="134918"/>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cxnSp>
        <p:nvCxnSpPr>
          <p:cNvPr id="53" name="Straight Connector 52">
            <a:extLst>
              <a:ext uri="{FF2B5EF4-FFF2-40B4-BE49-F238E27FC236}">
                <a16:creationId xmlns:a16="http://schemas.microsoft.com/office/drawing/2014/main" id="{03D6B69F-74BD-ADC1-03B8-97E8C0D26921}"/>
              </a:ext>
            </a:extLst>
          </p:cNvPr>
          <p:cNvCxnSpPr>
            <a:cxnSpLocks/>
          </p:cNvCxnSpPr>
          <p:nvPr/>
        </p:nvCxnSpPr>
        <p:spPr>
          <a:xfrm>
            <a:off x="9016470" y="4177732"/>
            <a:ext cx="0" cy="715609"/>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DE87A715-B192-BA3C-F92E-347E622A3BFD}"/>
              </a:ext>
            </a:extLst>
          </p:cNvPr>
          <p:cNvSpPr/>
          <p:nvPr/>
        </p:nvSpPr>
        <p:spPr>
          <a:xfrm>
            <a:off x="8949011" y="4858603"/>
            <a:ext cx="134918" cy="134918"/>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cxnSp>
        <p:nvCxnSpPr>
          <p:cNvPr id="55" name="Straight Connector 54">
            <a:extLst>
              <a:ext uri="{FF2B5EF4-FFF2-40B4-BE49-F238E27FC236}">
                <a16:creationId xmlns:a16="http://schemas.microsoft.com/office/drawing/2014/main" id="{2585222F-A496-20B9-F839-18015E1F3F3D}"/>
              </a:ext>
            </a:extLst>
          </p:cNvPr>
          <p:cNvCxnSpPr>
            <a:cxnSpLocks/>
            <a:stCxn id="56" idx="4"/>
          </p:cNvCxnSpPr>
          <p:nvPr/>
        </p:nvCxnSpPr>
        <p:spPr>
          <a:xfrm>
            <a:off x="9936749" y="4993521"/>
            <a:ext cx="0" cy="715609"/>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5FF6345B-DC04-5E2C-D649-11C66F51AB34}"/>
              </a:ext>
            </a:extLst>
          </p:cNvPr>
          <p:cNvSpPr/>
          <p:nvPr/>
        </p:nvSpPr>
        <p:spPr>
          <a:xfrm>
            <a:off x="9869290" y="4858603"/>
            <a:ext cx="134918" cy="134918"/>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57" name="Tijdelijke aanduiding voor tekst 6">
            <a:extLst>
              <a:ext uri="{FF2B5EF4-FFF2-40B4-BE49-F238E27FC236}">
                <a16:creationId xmlns:a16="http://schemas.microsoft.com/office/drawing/2014/main" id="{EBB79993-D1F3-5196-3A7C-A403EC1FF367}"/>
              </a:ext>
            </a:extLst>
          </p:cNvPr>
          <p:cNvSpPr txBox="1">
            <a:spLocks/>
          </p:cNvSpPr>
          <p:nvPr/>
        </p:nvSpPr>
        <p:spPr>
          <a:xfrm>
            <a:off x="6121862" y="4125648"/>
            <a:ext cx="616615" cy="244016"/>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65A4AD"/>
                </a:solidFill>
                <a:effectLst/>
                <a:uLnTx/>
                <a:uFillTx/>
                <a:latin typeface="+mn-lt"/>
                <a:ea typeface="+mn-ea"/>
                <a:cs typeface="+mn-cs"/>
              </a:rPr>
              <a:t>Aug 21</a:t>
            </a:r>
          </a:p>
        </p:txBody>
      </p:sp>
      <p:sp>
        <p:nvSpPr>
          <p:cNvPr id="58" name="Tijdelijke aanduiding voor tekst 6">
            <a:extLst>
              <a:ext uri="{FF2B5EF4-FFF2-40B4-BE49-F238E27FC236}">
                <a16:creationId xmlns:a16="http://schemas.microsoft.com/office/drawing/2014/main" id="{51010D62-B6A8-99D1-D9DC-86AC064168B9}"/>
              </a:ext>
            </a:extLst>
          </p:cNvPr>
          <p:cNvSpPr txBox="1">
            <a:spLocks/>
          </p:cNvSpPr>
          <p:nvPr/>
        </p:nvSpPr>
        <p:spPr>
          <a:xfrm>
            <a:off x="7535251" y="4125648"/>
            <a:ext cx="616615" cy="244016"/>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1" i="0" u="none" strike="noStrike" kern="1200" cap="none" spc="0" normalizeH="0" baseline="0" noProof="0" dirty="0" err="1">
                <a:ln>
                  <a:noFill/>
                </a:ln>
                <a:solidFill>
                  <a:srgbClr val="65A4AD"/>
                </a:solidFill>
                <a:effectLst/>
                <a:uLnTx/>
                <a:uFillTx/>
                <a:latin typeface="+mn-lt"/>
                <a:ea typeface="+mn-ea"/>
                <a:cs typeface="+mn-cs"/>
              </a:rPr>
              <a:t>Okt</a:t>
            </a:r>
            <a:r>
              <a:rPr kumimoji="0" lang="en-US" sz="900" b="1" i="0" u="none" strike="noStrike" kern="1200" cap="none" spc="0" normalizeH="0" baseline="0" noProof="0" dirty="0">
                <a:ln>
                  <a:noFill/>
                </a:ln>
                <a:solidFill>
                  <a:srgbClr val="65A4AD"/>
                </a:solidFill>
                <a:effectLst/>
                <a:uLnTx/>
                <a:uFillTx/>
                <a:latin typeface="+mn-lt"/>
                <a:ea typeface="+mn-ea"/>
                <a:cs typeface="+mn-cs"/>
              </a:rPr>
              <a:t> 21</a:t>
            </a:r>
          </a:p>
        </p:txBody>
      </p:sp>
      <p:sp>
        <p:nvSpPr>
          <p:cNvPr id="59" name="Tijdelijke aanduiding voor tekst 6">
            <a:extLst>
              <a:ext uri="{FF2B5EF4-FFF2-40B4-BE49-F238E27FC236}">
                <a16:creationId xmlns:a16="http://schemas.microsoft.com/office/drawing/2014/main" id="{E5FFB281-98E1-9D4B-D8C1-1F1C477E1F37}"/>
              </a:ext>
            </a:extLst>
          </p:cNvPr>
          <p:cNvSpPr txBox="1">
            <a:spLocks/>
          </p:cNvSpPr>
          <p:nvPr/>
        </p:nvSpPr>
        <p:spPr>
          <a:xfrm>
            <a:off x="9134573" y="4125648"/>
            <a:ext cx="616615" cy="244016"/>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65A4AD"/>
                </a:solidFill>
                <a:effectLst/>
                <a:uLnTx/>
                <a:uFillTx/>
                <a:latin typeface="+mn-lt"/>
                <a:ea typeface="+mn-ea"/>
                <a:cs typeface="+mn-cs"/>
              </a:rPr>
              <a:t>Q1 22</a:t>
            </a:r>
          </a:p>
        </p:txBody>
      </p:sp>
      <p:sp>
        <p:nvSpPr>
          <p:cNvPr id="60" name="Tijdelijke aanduiding voor tekst 6">
            <a:extLst>
              <a:ext uri="{FF2B5EF4-FFF2-40B4-BE49-F238E27FC236}">
                <a16:creationId xmlns:a16="http://schemas.microsoft.com/office/drawing/2014/main" id="{A681671F-AB03-FBCA-8D30-7585EAD92ABC}"/>
              </a:ext>
            </a:extLst>
          </p:cNvPr>
          <p:cNvSpPr txBox="1">
            <a:spLocks/>
          </p:cNvSpPr>
          <p:nvPr/>
        </p:nvSpPr>
        <p:spPr>
          <a:xfrm>
            <a:off x="6770064" y="5555044"/>
            <a:ext cx="616615" cy="244016"/>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65A4AD"/>
                </a:solidFill>
                <a:effectLst/>
                <a:uLnTx/>
                <a:uFillTx/>
                <a:latin typeface="+mn-lt"/>
                <a:ea typeface="+mn-ea"/>
                <a:cs typeface="+mn-cs"/>
              </a:rPr>
              <a:t>Sep 21</a:t>
            </a:r>
          </a:p>
        </p:txBody>
      </p:sp>
      <p:sp>
        <p:nvSpPr>
          <p:cNvPr id="61" name="Tijdelijke aanduiding voor tekst 6">
            <a:extLst>
              <a:ext uri="{FF2B5EF4-FFF2-40B4-BE49-F238E27FC236}">
                <a16:creationId xmlns:a16="http://schemas.microsoft.com/office/drawing/2014/main" id="{70ED5B14-FB6F-B3E1-8C0A-45E2DF457FE9}"/>
              </a:ext>
            </a:extLst>
          </p:cNvPr>
          <p:cNvSpPr txBox="1">
            <a:spLocks/>
          </p:cNvSpPr>
          <p:nvPr/>
        </p:nvSpPr>
        <p:spPr>
          <a:xfrm>
            <a:off x="8305370" y="5555044"/>
            <a:ext cx="616615" cy="244016"/>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65A4AD"/>
                </a:solidFill>
                <a:effectLst/>
                <a:uLnTx/>
                <a:uFillTx/>
                <a:latin typeface="+mn-lt"/>
                <a:ea typeface="+mn-ea"/>
                <a:cs typeface="+mn-cs"/>
              </a:rPr>
              <a:t>Nov 21</a:t>
            </a:r>
          </a:p>
        </p:txBody>
      </p:sp>
      <p:sp>
        <p:nvSpPr>
          <p:cNvPr id="62" name="Tijdelijke aanduiding voor tekst 6">
            <a:extLst>
              <a:ext uri="{FF2B5EF4-FFF2-40B4-BE49-F238E27FC236}">
                <a16:creationId xmlns:a16="http://schemas.microsoft.com/office/drawing/2014/main" id="{91694DB2-6A9D-4ED0-9B01-FC1120A33FED}"/>
              </a:ext>
            </a:extLst>
          </p:cNvPr>
          <p:cNvSpPr txBox="1">
            <a:spLocks/>
          </p:cNvSpPr>
          <p:nvPr/>
        </p:nvSpPr>
        <p:spPr>
          <a:xfrm>
            <a:off x="10042616" y="5555044"/>
            <a:ext cx="746952" cy="244016"/>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65A4AD"/>
                </a:solidFill>
                <a:effectLst/>
                <a:uLnTx/>
                <a:uFillTx/>
                <a:latin typeface="+mn-lt"/>
                <a:ea typeface="+mn-ea"/>
                <a:cs typeface="+mn-cs"/>
              </a:rPr>
              <a:t>Ende Q1 22</a:t>
            </a:r>
          </a:p>
        </p:txBody>
      </p:sp>
      <p:sp>
        <p:nvSpPr>
          <p:cNvPr id="63" name="Tijdelijke aanduiding voor tekst 6">
            <a:extLst>
              <a:ext uri="{FF2B5EF4-FFF2-40B4-BE49-F238E27FC236}">
                <a16:creationId xmlns:a16="http://schemas.microsoft.com/office/drawing/2014/main" id="{0DA57EF5-3940-C785-B774-114681E6A2C8}"/>
              </a:ext>
            </a:extLst>
          </p:cNvPr>
          <p:cNvSpPr txBox="1">
            <a:spLocks/>
          </p:cNvSpPr>
          <p:nvPr/>
        </p:nvSpPr>
        <p:spPr>
          <a:xfrm>
            <a:off x="6121862" y="4330040"/>
            <a:ext cx="1173182" cy="288850"/>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700" b="0" i="0" u="none" strike="noStrike" kern="1200" cap="none" spc="0" normalizeH="0" baseline="0" noProof="0" dirty="0">
                <a:ln>
                  <a:noFill/>
                </a:ln>
                <a:solidFill>
                  <a:srgbClr val="123269"/>
                </a:solidFill>
                <a:effectLst/>
                <a:uLnTx/>
                <a:uFillTx/>
                <a:latin typeface="+mn-lt"/>
                <a:ea typeface="+mn-ea"/>
                <a:cs typeface="+mn-cs"/>
              </a:rPr>
              <a:t>Bewertung des Umfangs und der Definitionen (Netto-Null, wissenschaftsbasiertes Ziel)</a:t>
            </a:r>
            <a:endParaRPr kumimoji="0" lang="en-US" sz="700" b="0" i="0" u="none" strike="noStrike" kern="1200" cap="none" spc="0" normalizeH="0" baseline="0" noProof="0" dirty="0">
              <a:ln>
                <a:noFill/>
              </a:ln>
              <a:solidFill>
                <a:srgbClr val="123269"/>
              </a:solidFill>
              <a:effectLst/>
              <a:uLnTx/>
              <a:uFillTx/>
              <a:latin typeface="+mn-lt"/>
              <a:ea typeface="+mn-ea"/>
              <a:cs typeface="+mn-cs"/>
            </a:endParaRPr>
          </a:p>
        </p:txBody>
      </p:sp>
      <p:sp>
        <p:nvSpPr>
          <p:cNvPr id="64" name="Tijdelijke aanduiding voor tekst 6">
            <a:extLst>
              <a:ext uri="{FF2B5EF4-FFF2-40B4-BE49-F238E27FC236}">
                <a16:creationId xmlns:a16="http://schemas.microsoft.com/office/drawing/2014/main" id="{DE076496-A57C-948E-BF30-D806AE598628}"/>
              </a:ext>
            </a:extLst>
          </p:cNvPr>
          <p:cNvSpPr txBox="1">
            <a:spLocks/>
          </p:cNvSpPr>
          <p:nvPr/>
        </p:nvSpPr>
        <p:spPr>
          <a:xfrm>
            <a:off x="6841631" y="5104780"/>
            <a:ext cx="1024520" cy="244016"/>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700" b="0" i="0" u="none" strike="noStrike" kern="1200" cap="none" spc="0" normalizeH="0" baseline="0" noProof="0" dirty="0">
                <a:ln>
                  <a:noFill/>
                </a:ln>
                <a:solidFill>
                  <a:srgbClr val="123269"/>
                </a:solidFill>
                <a:effectLst/>
                <a:uLnTx/>
                <a:uFillTx/>
                <a:latin typeface="+mn-lt"/>
                <a:ea typeface="+mn-ea"/>
                <a:cs typeface="+mn-cs"/>
              </a:rPr>
              <a:t>Bewertung von Tools und Datenangeboten</a:t>
            </a:r>
            <a:endParaRPr kumimoji="0" lang="en-US" sz="700" b="0" i="0" u="none" strike="noStrike" kern="1200" cap="none" spc="0" normalizeH="0" baseline="0" noProof="0" dirty="0">
              <a:ln>
                <a:noFill/>
              </a:ln>
              <a:solidFill>
                <a:srgbClr val="123269"/>
              </a:solidFill>
              <a:effectLst/>
              <a:uLnTx/>
              <a:uFillTx/>
              <a:latin typeface="+mn-lt"/>
              <a:ea typeface="+mn-ea"/>
              <a:cs typeface="+mn-cs"/>
            </a:endParaRPr>
          </a:p>
        </p:txBody>
      </p:sp>
      <p:sp>
        <p:nvSpPr>
          <p:cNvPr id="65" name="Tijdelijke aanduiding voor tekst 6">
            <a:extLst>
              <a:ext uri="{FF2B5EF4-FFF2-40B4-BE49-F238E27FC236}">
                <a16:creationId xmlns:a16="http://schemas.microsoft.com/office/drawing/2014/main" id="{A8E2DA0D-F9C5-494C-440D-50CD13E3E80F}"/>
              </a:ext>
            </a:extLst>
          </p:cNvPr>
          <p:cNvSpPr txBox="1">
            <a:spLocks/>
          </p:cNvSpPr>
          <p:nvPr/>
        </p:nvSpPr>
        <p:spPr>
          <a:xfrm>
            <a:off x="7541051" y="4322708"/>
            <a:ext cx="1152509" cy="207468"/>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dirty="0" err="1">
                <a:ln>
                  <a:noFill/>
                </a:ln>
                <a:solidFill>
                  <a:srgbClr val="123269"/>
                </a:solidFill>
                <a:effectLst/>
                <a:uLnTx/>
                <a:uFillTx/>
                <a:latin typeface="+mn-lt"/>
                <a:ea typeface="+mn-ea"/>
                <a:cs typeface="+mn-cs"/>
              </a:rPr>
              <a:t>Testläufe</a:t>
            </a:r>
            <a:r>
              <a:rPr kumimoji="0" lang="en-US" sz="700" b="0" i="0" u="none" strike="noStrike" kern="1200" cap="none" spc="0" normalizeH="0" baseline="0" noProof="0" dirty="0">
                <a:ln>
                  <a:noFill/>
                </a:ln>
                <a:solidFill>
                  <a:srgbClr val="123269"/>
                </a:solidFill>
                <a:effectLst/>
                <a:uLnTx/>
                <a:uFillTx/>
                <a:latin typeface="+mn-lt"/>
                <a:ea typeface="+mn-ea"/>
                <a:cs typeface="+mn-cs"/>
              </a:rPr>
              <a:t>/</a:t>
            </a:r>
            <a:r>
              <a:rPr kumimoji="0" lang="en-US" sz="700" b="0" i="0" u="none" strike="noStrike" kern="1200" cap="none" spc="0" normalizeH="0" baseline="0" noProof="0" dirty="0" err="1">
                <a:ln>
                  <a:noFill/>
                </a:ln>
                <a:solidFill>
                  <a:srgbClr val="123269"/>
                </a:solidFill>
                <a:effectLst/>
                <a:uLnTx/>
                <a:uFillTx/>
                <a:latin typeface="+mn-lt"/>
                <a:ea typeface="+mn-ea"/>
                <a:cs typeface="+mn-cs"/>
              </a:rPr>
              <a:t>Datenprüfungen</a:t>
            </a:r>
            <a:endParaRPr kumimoji="0" lang="en-US" sz="700" b="0" i="0" u="none" strike="noStrike" kern="1200" cap="none" spc="0" normalizeH="0" baseline="0" noProof="0" dirty="0">
              <a:ln>
                <a:noFill/>
              </a:ln>
              <a:solidFill>
                <a:srgbClr val="123269"/>
              </a:solidFill>
              <a:effectLst/>
              <a:uLnTx/>
              <a:uFillTx/>
              <a:latin typeface="+mn-lt"/>
              <a:ea typeface="+mn-ea"/>
              <a:cs typeface="+mn-cs"/>
            </a:endParaRPr>
          </a:p>
        </p:txBody>
      </p:sp>
      <p:sp>
        <p:nvSpPr>
          <p:cNvPr id="66" name="Tijdelijke aanduiding voor tekst 6">
            <a:extLst>
              <a:ext uri="{FF2B5EF4-FFF2-40B4-BE49-F238E27FC236}">
                <a16:creationId xmlns:a16="http://schemas.microsoft.com/office/drawing/2014/main" id="{9A01184D-68C0-0A7F-1E01-27614B30A49A}"/>
              </a:ext>
            </a:extLst>
          </p:cNvPr>
          <p:cNvSpPr txBox="1">
            <a:spLocks/>
          </p:cNvSpPr>
          <p:nvPr/>
        </p:nvSpPr>
        <p:spPr>
          <a:xfrm>
            <a:off x="9150878" y="4325167"/>
            <a:ext cx="1789746" cy="205013"/>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700" b="0" i="0" u="none" strike="noStrike" kern="1200" cap="none" spc="0" normalizeH="0" baseline="0" noProof="0" dirty="0">
                <a:ln>
                  <a:noFill/>
                </a:ln>
                <a:solidFill>
                  <a:srgbClr val="123269"/>
                </a:solidFill>
                <a:effectLst/>
                <a:uLnTx/>
                <a:uFillTx/>
                <a:latin typeface="+mn-lt"/>
                <a:ea typeface="+mn-ea"/>
                <a:cs typeface="+mn-cs"/>
              </a:rPr>
              <a:t>Bewertung der Auswirkungen von Investitionen (Methodik, Fallstudien, Engagements, Portfoliospezifika, Peer-/Wettbewerber-Überprüfung, externe Validierung ...)</a:t>
            </a:r>
            <a:endParaRPr kumimoji="0" lang="en-US" sz="700" b="0" i="0" u="none" strike="noStrike" kern="1200" cap="none" spc="0" normalizeH="0" baseline="0" noProof="0" dirty="0">
              <a:ln>
                <a:noFill/>
              </a:ln>
              <a:solidFill>
                <a:srgbClr val="123269"/>
              </a:solidFill>
              <a:effectLst/>
              <a:uLnTx/>
              <a:uFillTx/>
              <a:latin typeface="+mn-lt"/>
              <a:ea typeface="+mn-ea"/>
              <a:cs typeface="+mn-cs"/>
            </a:endParaRPr>
          </a:p>
        </p:txBody>
      </p:sp>
      <p:sp>
        <p:nvSpPr>
          <p:cNvPr id="67" name="Tijdelijke aanduiding voor tekst 6">
            <a:extLst>
              <a:ext uri="{FF2B5EF4-FFF2-40B4-BE49-F238E27FC236}">
                <a16:creationId xmlns:a16="http://schemas.microsoft.com/office/drawing/2014/main" id="{3D8DA6B3-663D-512E-911D-EE87DEBE155D}"/>
              </a:ext>
            </a:extLst>
          </p:cNvPr>
          <p:cNvSpPr txBox="1">
            <a:spLocks/>
          </p:cNvSpPr>
          <p:nvPr/>
        </p:nvSpPr>
        <p:spPr>
          <a:xfrm>
            <a:off x="8362730" y="5104780"/>
            <a:ext cx="1321414" cy="244012"/>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700" b="0" i="0" u="none" strike="noStrike" kern="1200" cap="none" spc="0" normalizeH="0" baseline="0" noProof="0" dirty="0">
                <a:ln>
                  <a:noFill/>
                </a:ln>
                <a:solidFill>
                  <a:srgbClr val="123269"/>
                </a:solidFill>
                <a:effectLst/>
                <a:uLnTx/>
                <a:uFillTx/>
                <a:latin typeface="+mn-lt"/>
                <a:ea typeface="+mn-ea"/>
                <a:cs typeface="+mn-cs"/>
              </a:rPr>
              <a:t>Datengenauigkeit/-beschränkungen und Bewertung von Anwendungsfällen</a:t>
            </a:r>
            <a:endParaRPr kumimoji="0" lang="en-US" sz="700" b="0" i="0" u="none" strike="noStrike" kern="1200" cap="none" spc="0" normalizeH="0" baseline="0" noProof="0" dirty="0">
              <a:ln>
                <a:noFill/>
              </a:ln>
              <a:solidFill>
                <a:srgbClr val="123269"/>
              </a:solidFill>
              <a:effectLst/>
              <a:uLnTx/>
              <a:uFillTx/>
              <a:latin typeface="+mn-lt"/>
              <a:ea typeface="+mn-ea"/>
              <a:cs typeface="+mn-cs"/>
            </a:endParaRPr>
          </a:p>
        </p:txBody>
      </p:sp>
      <p:sp>
        <p:nvSpPr>
          <p:cNvPr id="68" name="Tijdelijke aanduiding voor tekst 6">
            <a:extLst>
              <a:ext uri="{FF2B5EF4-FFF2-40B4-BE49-F238E27FC236}">
                <a16:creationId xmlns:a16="http://schemas.microsoft.com/office/drawing/2014/main" id="{26A34771-5571-46DD-07A7-B6057DCB30CB}"/>
              </a:ext>
            </a:extLst>
          </p:cNvPr>
          <p:cNvSpPr txBox="1">
            <a:spLocks/>
          </p:cNvSpPr>
          <p:nvPr/>
        </p:nvSpPr>
        <p:spPr>
          <a:xfrm>
            <a:off x="10047518" y="5104780"/>
            <a:ext cx="1117075" cy="447675"/>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700" b="0" i="0" u="none" strike="noStrike" kern="1200" cap="none" spc="0" normalizeH="0" baseline="0" noProof="0" dirty="0">
                <a:ln>
                  <a:noFill/>
                </a:ln>
                <a:solidFill>
                  <a:srgbClr val="123269"/>
                </a:solidFill>
                <a:effectLst/>
                <a:uLnTx/>
                <a:uFillTx/>
                <a:latin typeface="+mn-lt"/>
                <a:ea typeface="+mn-ea"/>
                <a:cs typeface="+mn-cs"/>
              </a:rPr>
              <a:t>Formelle Entscheidung:  ● TCFD </a:t>
            </a:r>
            <a:r>
              <a:rPr kumimoji="0" lang="de-DE" sz="700" b="0" i="0" u="none" strike="noStrike" kern="1200" cap="none" spc="0" normalizeH="0" baseline="0" noProof="0" dirty="0" err="1">
                <a:ln>
                  <a:noFill/>
                </a:ln>
                <a:solidFill>
                  <a:srgbClr val="123269"/>
                </a:solidFill>
                <a:effectLst/>
                <a:uLnTx/>
                <a:uFillTx/>
                <a:latin typeface="+mn-lt"/>
                <a:ea typeface="+mn-ea"/>
                <a:cs typeface="+mn-cs"/>
              </a:rPr>
              <a:t>SteerCo</a:t>
            </a:r>
            <a:r>
              <a:rPr kumimoji="0" lang="de-DE" sz="700" b="0" i="0" u="none" strike="noStrike" kern="1200" cap="none" spc="0" normalizeH="0" baseline="0" noProof="0" dirty="0">
                <a:ln>
                  <a:noFill/>
                </a:ln>
                <a:solidFill>
                  <a:srgbClr val="123269"/>
                </a:solidFill>
                <a:effectLst/>
                <a:uLnTx/>
                <a:uFillTx/>
                <a:latin typeface="+mn-lt"/>
                <a:ea typeface="+mn-ea"/>
                <a:cs typeface="+mn-cs"/>
              </a:rPr>
              <a:t>                     ● DPAM-Verwaltungsrat</a:t>
            </a:r>
            <a:endParaRPr kumimoji="0" lang="en-US" sz="700" b="0" i="0" u="none" strike="noStrike" kern="1200" cap="none" spc="0" normalizeH="0" baseline="0" noProof="0" dirty="0">
              <a:ln>
                <a:noFill/>
              </a:ln>
              <a:solidFill>
                <a:srgbClr val="123269"/>
              </a:solidFill>
              <a:effectLst/>
              <a:uLnTx/>
              <a:uFillTx/>
              <a:latin typeface="+mn-lt"/>
              <a:ea typeface="+mn-ea"/>
              <a:cs typeface="+mn-cs"/>
            </a:endParaRPr>
          </a:p>
        </p:txBody>
      </p:sp>
      <p:sp>
        <p:nvSpPr>
          <p:cNvPr id="69" name="Tijdelijke aanduiding voor tekst 6">
            <a:extLst>
              <a:ext uri="{FF2B5EF4-FFF2-40B4-BE49-F238E27FC236}">
                <a16:creationId xmlns:a16="http://schemas.microsoft.com/office/drawing/2014/main" id="{87934BAE-355E-1145-CF2E-40756FEDEF52}"/>
              </a:ext>
            </a:extLst>
          </p:cNvPr>
          <p:cNvSpPr txBox="1">
            <a:spLocks/>
          </p:cNvSpPr>
          <p:nvPr/>
        </p:nvSpPr>
        <p:spPr>
          <a:xfrm>
            <a:off x="5856320" y="6121379"/>
            <a:ext cx="3617211" cy="244016"/>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600" b="0" i="0" u="none" strike="noStrike" kern="1200" cap="none" spc="0" normalizeH="0" baseline="0" noProof="0" dirty="0">
                <a:ln>
                  <a:noFill/>
                </a:ln>
                <a:solidFill>
                  <a:srgbClr val="123269"/>
                </a:solidFill>
                <a:effectLst/>
                <a:uLnTx/>
                <a:uFillTx/>
                <a:latin typeface="+mn-lt"/>
                <a:ea typeface="+mn-ea"/>
                <a:cs typeface="+mn-cs"/>
              </a:rPr>
              <a:t>Haftungsausschluss: Die genaue Vorgehensweise und Methodik muss von einer externen Partei, d. h. CDP, genehmigt werden.</a:t>
            </a:r>
            <a:endParaRPr kumimoji="0" lang="en-US" sz="600" b="0" i="0" u="none" strike="noStrike" kern="1200" cap="none" spc="0" normalizeH="0" baseline="0" noProof="0" dirty="0">
              <a:ln>
                <a:noFill/>
              </a:ln>
              <a:solidFill>
                <a:srgbClr val="123269"/>
              </a:solidFill>
              <a:effectLst/>
              <a:uLnTx/>
              <a:uFillTx/>
              <a:latin typeface="+mn-lt"/>
              <a:ea typeface="+mn-ea"/>
              <a:cs typeface="+mn-cs"/>
            </a:endParaRPr>
          </a:p>
        </p:txBody>
      </p:sp>
      <p:sp>
        <p:nvSpPr>
          <p:cNvPr id="70" name="Text Placeholder 21">
            <a:extLst>
              <a:ext uri="{FF2B5EF4-FFF2-40B4-BE49-F238E27FC236}">
                <a16:creationId xmlns:a16="http://schemas.microsoft.com/office/drawing/2014/main" id="{ACE90432-1287-F211-FB86-D80DC4554ECF}"/>
              </a:ext>
            </a:extLst>
          </p:cNvPr>
          <p:cNvSpPr txBox="1">
            <a:spLocks/>
          </p:cNvSpPr>
          <p:nvPr/>
        </p:nvSpPr>
        <p:spPr>
          <a:xfrm>
            <a:off x="5768461" y="1105414"/>
            <a:ext cx="6153664" cy="44767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Über das Ziel hinaus: Eine gründliche Machbarkeitsstudie führte zu einer Netto-Null-Verpflichtung</a:t>
            </a:r>
            <a:endParaRPr lang="de-DE" dirty="0"/>
          </a:p>
        </p:txBody>
      </p:sp>
      <p:sp>
        <p:nvSpPr>
          <p:cNvPr id="71" name="Text Placeholder 20">
            <a:extLst>
              <a:ext uri="{FF2B5EF4-FFF2-40B4-BE49-F238E27FC236}">
                <a16:creationId xmlns:a16="http://schemas.microsoft.com/office/drawing/2014/main" id="{5CBF8B4C-E616-818D-0B91-3BB17096ECC1}"/>
              </a:ext>
            </a:extLst>
          </p:cNvPr>
          <p:cNvSpPr txBox="1">
            <a:spLocks/>
          </p:cNvSpPr>
          <p:nvPr/>
        </p:nvSpPr>
        <p:spPr>
          <a:xfrm>
            <a:off x="5768461" y="625644"/>
            <a:ext cx="6153664" cy="4476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123269"/>
                </a:solidFill>
                <a:effectLst/>
                <a:uLnTx/>
                <a:uFillTx/>
                <a:ea typeface="+mn-ea"/>
                <a:cs typeface="+mn-cs"/>
              </a:rPr>
              <a:t>Wofür</a:t>
            </a:r>
            <a:r>
              <a:rPr kumimoji="0" lang="en-US" sz="2400" b="0" i="0" u="none" strike="noStrike" kern="1200" cap="none" spc="0" normalizeH="0" baseline="0" noProof="0" dirty="0">
                <a:ln>
                  <a:noFill/>
                </a:ln>
                <a:solidFill>
                  <a:srgbClr val="123269"/>
                </a:solidFill>
                <a:effectLst/>
                <a:uLnTx/>
                <a:uFillTx/>
                <a:ea typeface="+mn-ea"/>
                <a:cs typeface="+mn-cs"/>
              </a:rPr>
              <a:t> </a:t>
            </a:r>
            <a:r>
              <a:rPr kumimoji="0" lang="en-US" sz="2400" b="0" i="0" u="none" strike="noStrike" kern="1200" cap="none" spc="0" normalizeH="0" baseline="0" noProof="0" dirty="0" err="1">
                <a:ln>
                  <a:noFill/>
                </a:ln>
                <a:solidFill>
                  <a:srgbClr val="123269"/>
                </a:solidFill>
                <a:effectLst/>
                <a:uLnTx/>
                <a:uFillTx/>
                <a:ea typeface="+mn-ea"/>
                <a:cs typeface="+mn-cs"/>
              </a:rPr>
              <a:t>wir</a:t>
            </a:r>
            <a:r>
              <a:rPr kumimoji="0" lang="en-US" sz="2400" b="0" i="0" u="none" strike="noStrike" kern="1200" cap="none" spc="0" normalizeH="0" baseline="0" noProof="0" dirty="0">
                <a:ln>
                  <a:noFill/>
                </a:ln>
                <a:solidFill>
                  <a:srgbClr val="123269"/>
                </a:solidFill>
                <a:effectLst/>
                <a:uLnTx/>
                <a:uFillTx/>
                <a:ea typeface="+mn-ea"/>
                <a:cs typeface="+mn-cs"/>
              </a:rPr>
              <a:t> </a:t>
            </a:r>
            <a:r>
              <a:rPr kumimoji="0" lang="en-US" sz="2400" b="0" i="0" u="none" strike="noStrike" kern="1200" cap="none" spc="0" normalizeH="0" baseline="0" noProof="0" dirty="0" err="1">
                <a:ln>
                  <a:noFill/>
                </a:ln>
                <a:solidFill>
                  <a:srgbClr val="123269"/>
                </a:solidFill>
                <a:effectLst/>
                <a:uLnTx/>
                <a:uFillTx/>
                <a:ea typeface="+mn-ea"/>
                <a:cs typeface="+mn-cs"/>
              </a:rPr>
              <a:t>stehen</a:t>
            </a:r>
            <a:endParaRPr kumimoji="0" lang="en-US" sz="2400" b="0" i="0" u="none" strike="noStrike" kern="1200" cap="none" spc="0" normalizeH="0" baseline="0" noProof="0" dirty="0">
              <a:ln>
                <a:noFill/>
              </a:ln>
              <a:solidFill>
                <a:srgbClr val="123269"/>
              </a:solidFill>
              <a:effectLst/>
              <a:uLnTx/>
              <a:uFillTx/>
              <a:ea typeface="+mn-ea"/>
              <a:cs typeface="+mn-cs"/>
            </a:endParaRPr>
          </a:p>
        </p:txBody>
      </p:sp>
      <p:sp>
        <p:nvSpPr>
          <p:cNvPr id="23" name="Tijdelijke aanduiding voor tekst 5">
            <a:extLst>
              <a:ext uri="{FF2B5EF4-FFF2-40B4-BE49-F238E27FC236}">
                <a16:creationId xmlns:a16="http://schemas.microsoft.com/office/drawing/2014/main" id="{DB70FC1D-9E5F-2112-AFD9-896F6023672F}"/>
              </a:ext>
            </a:extLst>
          </p:cNvPr>
          <p:cNvSpPr>
            <a:spLocks noGrp="1"/>
          </p:cNvSpPr>
          <p:nvPr>
            <p:ph type="body" sz="quarter" idx="12"/>
          </p:nvPr>
        </p:nvSpPr>
        <p:spPr>
          <a:xfrm>
            <a:off x="205981" y="2039883"/>
            <a:ext cx="3098800" cy="3172239"/>
          </a:xfrm>
        </p:spPr>
        <p:txBody>
          <a:bodyPr/>
          <a:lstStyle/>
          <a:p>
            <a:r>
              <a:rPr lang="en-DE" dirty="0"/>
              <a:t>Die</a:t>
            </a:r>
            <a:r>
              <a:rPr lang="en-US" dirty="0"/>
              <a:t> Net Zero Asset Managers Initiative</a:t>
            </a:r>
          </a:p>
        </p:txBody>
      </p:sp>
      <p:sp>
        <p:nvSpPr>
          <p:cNvPr id="24" name="Tijdelijke aanduiding voor tekst 6">
            <a:extLst>
              <a:ext uri="{FF2B5EF4-FFF2-40B4-BE49-F238E27FC236}">
                <a16:creationId xmlns:a16="http://schemas.microsoft.com/office/drawing/2014/main" id="{8F4EA04C-AFD3-8D7C-DCB8-EAAAD027FF19}"/>
              </a:ext>
            </a:extLst>
          </p:cNvPr>
          <p:cNvSpPr>
            <a:spLocks noGrp="1"/>
          </p:cNvSpPr>
          <p:nvPr>
            <p:ph type="body" sz="quarter" idx="13"/>
          </p:nvPr>
        </p:nvSpPr>
        <p:spPr>
          <a:xfrm>
            <a:off x="255267" y="4404310"/>
            <a:ext cx="3098800" cy="625475"/>
          </a:xfrm>
        </p:spPr>
        <p:txBody>
          <a:bodyPr/>
          <a:lstStyle/>
          <a:p>
            <a:r>
              <a:rPr lang="en-GB" dirty="0"/>
              <a:t>273 </a:t>
            </a:r>
            <a:r>
              <a:rPr lang="en-DE" dirty="0" err="1"/>
              <a:t>Unterzeichner</a:t>
            </a:r>
            <a:r>
              <a:rPr lang="en-DE" dirty="0"/>
              <a:t> </a:t>
            </a:r>
            <a:r>
              <a:rPr lang="en-DE" dirty="0" err="1"/>
              <a:t>mit</a:t>
            </a:r>
            <a:r>
              <a:rPr lang="en-DE" dirty="0"/>
              <a:t> ins </a:t>
            </a:r>
            <a:r>
              <a:rPr lang="en-DE" dirty="0" err="1"/>
              <a:t>gesamt</a:t>
            </a:r>
            <a:r>
              <a:rPr lang="en-DE" dirty="0"/>
              <a:t> </a:t>
            </a:r>
            <a:r>
              <a:rPr lang="en-GB" dirty="0"/>
              <a:t>61.3 </a:t>
            </a:r>
            <a:r>
              <a:rPr lang="en-DE" dirty="0" err="1"/>
              <a:t>Billionen</a:t>
            </a:r>
            <a:r>
              <a:rPr lang="en-DE" dirty="0"/>
              <a:t> Dollar an </a:t>
            </a:r>
            <a:r>
              <a:rPr lang="en-DE" dirty="0" err="1"/>
              <a:t>verwaltetem</a:t>
            </a:r>
            <a:r>
              <a:rPr lang="en-DE" dirty="0"/>
              <a:t> </a:t>
            </a:r>
            <a:r>
              <a:rPr lang="en-DE" dirty="0" err="1"/>
              <a:t>Vermögen</a:t>
            </a:r>
            <a:endParaRPr lang="en-GB" dirty="0"/>
          </a:p>
        </p:txBody>
      </p:sp>
    </p:spTree>
    <p:extLst>
      <p:ext uri="{BB962C8B-B14F-4D97-AF65-F5344CB8AC3E}">
        <p14:creationId xmlns:p14="http://schemas.microsoft.com/office/powerpoint/2010/main" val="235477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4BA01C7-F01F-278F-9E25-240A83115BA3}"/>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t="22" b="22"/>
          <a:stretch/>
        </p:blipFill>
        <p:spPr>
          <a:xfrm>
            <a:off x="0" y="-636588"/>
            <a:ext cx="3806825" cy="7494588"/>
          </a:xfrm>
        </p:spPr>
      </p:pic>
      <p:sp>
        <p:nvSpPr>
          <p:cNvPr id="8" name="Text Placeholder 2">
            <a:extLst>
              <a:ext uri="{FF2B5EF4-FFF2-40B4-BE49-F238E27FC236}">
                <a16:creationId xmlns:a16="http://schemas.microsoft.com/office/drawing/2014/main" id="{1D1FE37E-07C3-832A-21D4-1DD2FE672AAC}"/>
              </a:ext>
            </a:extLst>
          </p:cNvPr>
          <p:cNvSpPr>
            <a:spLocks noGrp="1"/>
          </p:cNvSpPr>
          <p:nvPr>
            <p:ph type="body" sz="quarter" idx="22"/>
          </p:nvPr>
        </p:nvSpPr>
        <p:spPr>
          <a:xfrm>
            <a:off x="-18256" y="0"/>
            <a:ext cx="3825730" cy="6857999"/>
          </a:xfrm>
        </p:spPr>
        <p:txBody>
          <a:bodyPr/>
          <a:lstStyle/>
          <a:p>
            <a:endParaRPr lang="en-US" dirty="0"/>
          </a:p>
        </p:txBody>
      </p:sp>
      <p:sp>
        <p:nvSpPr>
          <p:cNvPr id="10" name="Text Placeholder 9">
            <a:extLst>
              <a:ext uri="{FF2B5EF4-FFF2-40B4-BE49-F238E27FC236}">
                <a16:creationId xmlns:a16="http://schemas.microsoft.com/office/drawing/2014/main" id="{2F23592B-7D69-E686-42BB-7B2624C397D2}"/>
              </a:ext>
            </a:extLst>
          </p:cNvPr>
          <p:cNvSpPr>
            <a:spLocks noGrp="1"/>
          </p:cNvSpPr>
          <p:nvPr>
            <p:ph type="body" sz="quarter" idx="18"/>
          </p:nvPr>
        </p:nvSpPr>
        <p:spPr/>
        <p:txBody>
          <a:bodyPr>
            <a:normAutofit lnSpcReduction="10000"/>
          </a:bodyPr>
          <a:lstStyle/>
          <a:p>
            <a:endParaRPr lang="en-US" dirty="0"/>
          </a:p>
        </p:txBody>
      </p:sp>
      <p:sp>
        <p:nvSpPr>
          <p:cNvPr id="19" name="Text Placeholder 18">
            <a:extLst>
              <a:ext uri="{FF2B5EF4-FFF2-40B4-BE49-F238E27FC236}">
                <a16:creationId xmlns:a16="http://schemas.microsoft.com/office/drawing/2014/main" id="{BFD60336-C7A6-2579-F459-4BEA18DDBC2E}"/>
              </a:ext>
            </a:extLst>
          </p:cNvPr>
          <p:cNvSpPr>
            <a:spLocks noGrp="1"/>
          </p:cNvSpPr>
          <p:nvPr>
            <p:ph type="body" sz="quarter" idx="23"/>
          </p:nvPr>
        </p:nvSpPr>
        <p:spPr/>
        <p:txBody>
          <a:bodyPr>
            <a:normAutofit fontScale="25000" lnSpcReduction="20000"/>
          </a:bodyPr>
          <a:lstStyle/>
          <a:p>
            <a:endParaRPr lang="en-US"/>
          </a:p>
        </p:txBody>
      </p:sp>
      <p:sp>
        <p:nvSpPr>
          <p:cNvPr id="14" name="Date Placeholder 3">
            <a:extLst>
              <a:ext uri="{FF2B5EF4-FFF2-40B4-BE49-F238E27FC236}">
                <a16:creationId xmlns:a16="http://schemas.microsoft.com/office/drawing/2014/main" id="{141F7618-79DD-1299-A42B-374D6A96B2B4}"/>
              </a:ext>
            </a:extLst>
          </p:cNvPr>
          <p:cNvSpPr>
            <a:spLocks noGrp="1"/>
          </p:cNvSpPr>
          <p:nvPr>
            <p:ph type="dt" sz="half" idx="24"/>
          </p:nvPr>
        </p:nvSpPr>
        <p:spPr>
          <a:prstGeom prst="rect">
            <a:avLst/>
          </a:prstGeom>
        </p:spPr>
        <p:txBody>
          <a:bodyPr rIns="90000" anchor="ctr"/>
          <a:lstStyle>
            <a:lvl1pPr algn="r">
              <a:defRPr sz="1000">
                <a:solidFill>
                  <a:schemeClr val="tx1"/>
                </a:solidFill>
              </a:defRPr>
            </a:lvl1pPr>
          </a:lstStyle>
          <a:p>
            <a:endParaRPr lang="de-DE" dirty="0">
              <a:solidFill>
                <a:srgbClr val="123269"/>
              </a:solidFill>
              <a:latin typeface="Arial"/>
            </a:endParaRPr>
          </a:p>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a:p>
            <a:endParaRPr lang="en-BE" dirty="0"/>
          </a:p>
        </p:txBody>
      </p:sp>
      <p:cxnSp>
        <p:nvCxnSpPr>
          <p:cNvPr id="18" name="Straight Connector 6">
            <a:extLst>
              <a:ext uri="{FF2B5EF4-FFF2-40B4-BE49-F238E27FC236}">
                <a16:creationId xmlns:a16="http://schemas.microsoft.com/office/drawing/2014/main" id="{D06319F7-30A7-D046-4731-ABFA6BEDB608}"/>
              </a:ext>
            </a:extLst>
          </p:cNvPr>
          <p:cNvCxnSpPr>
            <a:cxnSpLocks/>
          </p:cNvCxnSpPr>
          <p:nvPr/>
        </p:nvCxnSpPr>
        <p:spPr>
          <a:xfrm>
            <a:off x="490804" y="6392598"/>
            <a:ext cx="0" cy="100800"/>
          </a:xfrm>
          <a:prstGeom prst="line">
            <a:avLst/>
          </a:prstGeom>
          <a:noFill/>
          <a:ln w="19050" cap="flat" cmpd="sng" algn="ctr">
            <a:solidFill>
              <a:schemeClr val="bg2"/>
            </a:solidFill>
            <a:prstDash val="solid"/>
            <a:miter lim="800000"/>
          </a:ln>
          <a:effectLst/>
        </p:spPr>
      </p:cxnSp>
      <p:sp>
        <p:nvSpPr>
          <p:cNvPr id="26" name="Tijdelijke aanduiding voor tekst 5">
            <a:extLst>
              <a:ext uri="{FF2B5EF4-FFF2-40B4-BE49-F238E27FC236}">
                <a16:creationId xmlns:a16="http://schemas.microsoft.com/office/drawing/2014/main" id="{A300CCFA-4FAC-1AD9-D8CE-3694DF76DA74}"/>
              </a:ext>
            </a:extLst>
          </p:cNvPr>
          <p:cNvSpPr>
            <a:spLocks noGrp="1"/>
          </p:cNvSpPr>
          <p:nvPr>
            <p:ph type="body" sz="quarter" idx="12"/>
          </p:nvPr>
        </p:nvSpPr>
        <p:spPr>
          <a:xfrm>
            <a:off x="205981" y="2039883"/>
            <a:ext cx="3098800" cy="3172239"/>
          </a:xfrm>
        </p:spPr>
        <p:txBody>
          <a:bodyPr/>
          <a:lstStyle/>
          <a:p>
            <a:r>
              <a:rPr lang="en-DE" dirty="0"/>
              <a:t>Die</a:t>
            </a:r>
            <a:r>
              <a:rPr lang="en-US" dirty="0"/>
              <a:t> Net Zero Asset Managers Initiative</a:t>
            </a:r>
          </a:p>
        </p:txBody>
      </p:sp>
      <p:sp>
        <p:nvSpPr>
          <p:cNvPr id="27" name="Tijdelijke aanduiding voor tekst 6">
            <a:extLst>
              <a:ext uri="{FF2B5EF4-FFF2-40B4-BE49-F238E27FC236}">
                <a16:creationId xmlns:a16="http://schemas.microsoft.com/office/drawing/2014/main" id="{D8FA5962-4943-8897-5BBB-2B8BDA7D1D4B}"/>
              </a:ext>
            </a:extLst>
          </p:cNvPr>
          <p:cNvSpPr>
            <a:spLocks noGrp="1"/>
          </p:cNvSpPr>
          <p:nvPr>
            <p:ph type="body" sz="quarter" idx="13"/>
          </p:nvPr>
        </p:nvSpPr>
        <p:spPr>
          <a:xfrm>
            <a:off x="255267" y="4404310"/>
            <a:ext cx="3098800" cy="625475"/>
          </a:xfrm>
        </p:spPr>
        <p:txBody>
          <a:bodyPr/>
          <a:lstStyle/>
          <a:p>
            <a:r>
              <a:rPr lang="en-GB" dirty="0"/>
              <a:t>273 </a:t>
            </a:r>
            <a:r>
              <a:rPr lang="en-DE" dirty="0" err="1"/>
              <a:t>Unterzeichner</a:t>
            </a:r>
            <a:r>
              <a:rPr lang="en-DE" dirty="0"/>
              <a:t> </a:t>
            </a:r>
            <a:r>
              <a:rPr lang="en-DE" dirty="0" err="1"/>
              <a:t>mit</a:t>
            </a:r>
            <a:r>
              <a:rPr lang="en-DE" dirty="0"/>
              <a:t> ins </a:t>
            </a:r>
            <a:r>
              <a:rPr lang="en-DE" dirty="0" err="1"/>
              <a:t>gesamt</a:t>
            </a:r>
            <a:r>
              <a:rPr lang="en-DE" dirty="0"/>
              <a:t> </a:t>
            </a:r>
            <a:r>
              <a:rPr lang="en-GB" dirty="0"/>
              <a:t>61.3 </a:t>
            </a:r>
            <a:r>
              <a:rPr lang="en-DE" dirty="0" err="1"/>
              <a:t>Billionen</a:t>
            </a:r>
            <a:r>
              <a:rPr lang="en-DE" dirty="0"/>
              <a:t> Dollar an </a:t>
            </a:r>
            <a:r>
              <a:rPr lang="en-DE" dirty="0" err="1"/>
              <a:t>verwaltetem</a:t>
            </a:r>
            <a:r>
              <a:rPr lang="en-DE" dirty="0"/>
              <a:t> </a:t>
            </a:r>
            <a:r>
              <a:rPr lang="en-DE" dirty="0" err="1"/>
              <a:t>Vermögen</a:t>
            </a:r>
            <a:endParaRPr lang="en-GB" dirty="0"/>
          </a:p>
        </p:txBody>
      </p:sp>
      <p:sp>
        <p:nvSpPr>
          <p:cNvPr id="29" name="TextBox 8">
            <a:extLst>
              <a:ext uri="{FF2B5EF4-FFF2-40B4-BE49-F238E27FC236}">
                <a16:creationId xmlns:a16="http://schemas.microsoft.com/office/drawing/2014/main" id="{23515948-5C1D-338D-287A-55D056358D71}"/>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 name="Footer Placeholder 1">
            <a:extLst>
              <a:ext uri="{FF2B5EF4-FFF2-40B4-BE49-F238E27FC236}">
                <a16:creationId xmlns:a16="http://schemas.microsoft.com/office/drawing/2014/main" id="{8C202642-3BD0-E0CF-744C-E419EC10CFAF}"/>
              </a:ext>
            </a:extLst>
          </p:cNvPr>
          <p:cNvSpPr>
            <a:spLocks noGrp="1"/>
          </p:cNvSpPr>
          <p:nvPr>
            <p:ph type="ftr" sz="quarter" idx="25"/>
          </p:nvPr>
        </p:nvSpPr>
        <p:spPr/>
        <p:txBody>
          <a:bodyPr/>
          <a:lstStyle/>
          <a:p>
            <a:pPr algn="r"/>
            <a:r>
              <a:rPr lang="en-GB" dirty="0"/>
              <a:t>Marketing </a:t>
            </a:r>
            <a:r>
              <a:rPr lang="en-GB" dirty="0" err="1"/>
              <a:t>Dokument</a:t>
            </a:r>
            <a:r>
              <a:rPr lang="en-GB" dirty="0"/>
              <a:t> </a:t>
            </a:r>
          </a:p>
        </p:txBody>
      </p:sp>
      <p:sp>
        <p:nvSpPr>
          <p:cNvPr id="3" name="Slide Number Placeholder 2">
            <a:extLst>
              <a:ext uri="{FF2B5EF4-FFF2-40B4-BE49-F238E27FC236}">
                <a16:creationId xmlns:a16="http://schemas.microsoft.com/office/drawing/2014/main" id="{C527D3A6-81ED-3654-1B22-D1FCC11D8FC7}"/>
              </a:ext>
            </a:extLst>
          </p:cNvPr>
          <p:cNvSpPr>
            <a:spLocks noGrp="1"/>
          </p:cNvSpPr>
          <p:nvPr>
            <p:ph type="sldNum" sz="quarter" idx="26"/>
          </p:nvPr>
        </p:nvSpPr>
        <p:spPr/>
        <p:txBody>
          <a:bodyPr/>
          <a:lstStyle/>
          <a:p>
            <a:fld id="{24DB0E8F-62D4-6F41-B962-167F75469561}" type="slidenum">
              <a:rPr lang="en-GB" smtClean="0"/>
              <a:pPr/>
              <a:t>42</a:t>
            </a:fld>
            <a:endParaRPr lang="en-GB" dirty="0"/>
          </a:p>
        </p:txBody>
      </p:sp>
      <p:sp>
        <p:nvSpPr>
          <p:cNvPr id="11" name="Rectangle 10">
            <a:extLst>
              <a:ext uri="{FF2B5EF4-FFF2-40B4-BE49-F238E27FC236}">
                <a16:creationId xmlns:a16="http://schemas.microsoft.com/office/drawing/2014/main" id="{DFC96743-235A-C826-666D-A0DEFC10DA64}"/>
              </a:ext>
            </a:extLst>
          </p:cNvPr>
          <p:cNvSpPr/>
          <p:nvPr/>
        </p:nvSpPr>
        <p:spPr>
          <a:xfrm>
            <a:off x="9005470" y="4336412"/>
            <a:ext cx="2809875"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6C6D1E-2FCA-F7A0-E6A6-F216F94A68D2}"/>
              </a:ext>
            </a:extLst>
          </p:cNvPr>
          <p:cNvSpPr/>
          <p:nvPr/>
        </p:nvSpPr>
        <p:spPr>
          <a:xfrm>
            <a:off x="8896350" y="2220612"/>
            <a:ext cx="2809875"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jdelijke aanduiding voor tekst 7">
            <a:extLst>
              <a:ext uri="{FF2B5EF4-FFF2-40B4-BE49-F238E27FC236}">
                <a16:creationId xmlns:a16="http://schemas.microsoft.com/office/drawing/2014/main" id="{31C68327-EB7C-9A4C-17B2-C210B5EA60D0}"/>
              </a:ext>
            </a:extLst>
          </p:cNvPr>
          <p:cNvSpPr txBox="1">
            <a:spLocks/>
          </p:cNvSpPr>
          <p:nvPr/>
        </p:nvSpPr>
        <p:spPr>
          <a:xfrm>
            <a:off x="4999709" y="1179399"/>
            <a:ext cx="6153664" cy="4476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DE" dirty="0" err="1"/>
              <a:t>Portfolioabdeckung</a:t>
            </a:r>
            <a:r>
              <a:rPr lang="en-DE" dirty="0"/>
              <a:t> </a:t>
            </a:r>
            <a:r>
              <a:rPr lang="en-DE" dirty="0" err="1"/>
              <a:t>nach</a:t>
            </a:r>
            <a:r>
              <a:rPr lang="en-DE" dirty="0"/>
              <a:t> </a:t>
            </a:r>
            <a:r>
              <a:rPr lang="en-DE" dirty="0" err="1"/>
              <a:t>wissenschaftsbasierten</a:t>
            </a:r>
            <a:r>
              <a:rPr lang="en-DE" dirty="0"/>
              <a:t> </a:t>
            </a:r>
            <a:r>
              <a:rPr lang="en-DE" dirty="0" err="1"/>
              <a:t>Zielen</a:t>
            </a:r>
            <a:endParaRPr lang="en-DE" dirty="0"/>
          </a:p>
        </p:txBody>
      </p:sp>
      <p:sp>
        <p:nvSpPr>
          <p:cNvPr id="16" name="Tijdelijke aanduiding voor tekst 4">
            <a:extLst>
              <a:ext uri="{FF2B5EF4-FFF2-40B4-BE49-F238E27FC236}">
                <a16:creationId xmlns:a16="http://schemas.microsoft.com/office/drawing/2014/main" id="{019EAD7F-8AB6-FA5C-151E-B98E4E1987FE}"/>
              </a:ext>
            </a:extLst>
          </p:cNvPr>
          <p:cNvSpPr txBox="1">
            <a:spLocks/>
          </p:cNvSpPr>
          <p:nvPr/>
        </p:nvSpPr>
        <p:spPr>
          <a:xfrm>
            <a:off x="4061387" y="704759"/>
            <a:ext cx="8030307" cy="6849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DE" sz="2000" dirty="0"/>
              <a:t>Wie </a:t>
            </a:r>
            <a:r>
              <a:rPr lang="en-DE" sz="2000" dirty="0" err="1"/>
              <a:t>wir</a:t>
            </a:r>
            <a:r>
              <a:rPr lang="en-DE" sz="2000" dirty="0"/>
              <a:t> Net Zero und </a:t>
            </a:r>
            <a:r>
              <a:rPr lang="en-DE" sz="2000" dirty="0" err="1"/>
              <a:t>Risikoallokation</a:t>
            </a:r>
            <a:r>
              <a:rPr lang="en-DE" sz="2000" dirty="0"/>
              <a:t>/</a:t>
            </a:r>
            <a:r>
              <a:rPr lang="en-US" sz="2000" dirty="0"/>
              <a:t>I</a:t>
            </a:r>
            <a:r>
              <a:rPr lang="en-DE" sz="2000" dirty="0" err="1"/>
              <a:t>mpact</a:t>
            </a:r>
            <a:r>
              <a:rPr lang="en-DE" sz="2000" dirty="0"/>
              <a:t> </a:t>
            </a:r>
            <a:r>
              <a:rPr lang="en-DE" sz="2000" dirty="0" err="1"/>
              <a:t>aufeinander</a:t>
            </a:r>
            <a:r>
              <a:rPr lang="en-DE" sz="2000" dirty="0"/>
              <a:t> </a:t>
            </a:r>
            <a:r>
              <a:rPr lang="en-DE" sz="2000" dirty="0" err="1"/>
              <a:t>abstimmen</a:t>
            </a:r>
            <a:endParaRPr lang="en-GB" sz="2000" dirty="0"/>
          </a:p>
        </p:txBody>
      </p:sp>
      <p:sp>
        <p:nvSpPr>
          <p:cNvPr id="20" name="Rectangle 21">
            <a:extLst>
              <a:ext uri="{FF2B5EF4-FFF2-40B4-BE49-F238E27FC236}">
                <a16:creationId xmlns:a16="http://schemas.microsoft.com/office/drawing/2014/main" id="{114927D7-4438-41B5-23F2-2626E23E3C9F}"/>
              </a:ext>
            </a:extLst>
          </p:cNvPr>
          <p:cNvSpPr/>
          <p:nvPr/>
        </p:nvSpPr>
        <p:spPr>
          <a:xfrm>
            <a:off x="9005470" y="4336412"/>
            <a:ext cx="2809875"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ijdelijke aanduiding voor tekst 6">
            <a:extLst>
              <a:ext uri="{FF2B5EF4-FFF2-40B4-BE49-F238E27FC236}">
                <a16:creationId xmlns:a16="http://schemas.microsoft.com/office/drawing/2014/main" id="{6D373E50-CE47-A5B3-4F79-557B7DD8DBD7}"/>
              </a:ext>
            </a:extLst>
          </p:cNvPr>
          <p:cNvSpPr txBox="1">
            <a:spLocks/>
          </p:cNvSpPr>
          <p:nvPr/>
        </p:nvSpPr>
        <p:spPr>
          <a:xfrm>
            <a:off x="9074320" y="2634231"/>
            <a:ext cx="2393780" cy="1194819"/>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DE" sz="900" b="0" i="0" u="none" strike="noStrike" kern="1200" cap="none" spc="0" normalizeH="0" baseline="0" noProof="0" dirty="0" err="1">
                <a:ln>
                  <a:noFill/>
                </a:ln>
                <a:solidFill>
                  <a:srgbClr val="123269"/>
                </a:solidFill>
                <a:effectLst/>
                <a:uLnTx/>
                <a:uFillTx/>
                <a:latin typeface="Arial"/>
                <a:ea typeface="+mn-ea"/>
                <a:cs typeface="+mn-cs"/>
              </a:rPr>
              <a:t>Kollaborativ</a:t>
            </a:r>
            <a:r>
              <a:rPr kumimoji="0" lang="en-DE" sz="900" b="0" i="0" u="none" strike="noStrike" kern="1200" cap="none" spc="0" normalizeH="0" baseline="0" noProof="0" dirty="0">
                <a:ln>
                  <a:noFill/>
                </a:ln>
                <a:solidFill>
                  <a:srgbClr val="123269"/>
                </a:solidFill>
                <a:effectLst/>
                <a:uLnTx/>
                <a:uFillTx/>
                <a:latin typeface="Arial"/>
                <a:ea typeface="+mn-ea"/>
                <a:cs typeface="+mn-cs"/>
              </a:rPr>
              <a:t>: </a:t>
            </a:r>
            <a:r>
              <a:rPr kumimoji="0" lang="en-DE" sz="900" b="0" i="0" u="none" strike="noStrike" kern="1200" cap="none" spc="0" normalizeH="0" baseline="0" noProof="0" dirty="0" err="1">
                <a:ln>
                  <a:noFill/>
                </a:ln>
                <a:solidFill>
                  <a:srgbClr val="123269"/>
                </a:solidFill>
                <a:effectLst/>
                <a:uLnTx/>
                <a:uFillTx/>
                <a:latin typeface="Arial"/>
                <a:ea typeface="+mn-ea"/>
                <a:cs typeface="+mn-cs"/>
              </a:rPr>
              <a:t>jährliches</a:t>
            </a:r>
            <a:r>
              <a:rPr kumimoji="0" lang="en-DE" sz="900" b="0" i="0" u="none" strike="noStrike" kern="1200" cap="none" spc="0" normalizeH="0" baseline="0" noProof="0" dirty="0">
                <a:ln>
                  <a:noFill/>
                </a:ln>
                <a:solidFill>
                  <a:srgbClr val="123269"/>
                </a:solidFill>
                <a:effectLst/>
                <a:uLnTx/>
                <a:uFillTx/>
                <a:latin typeface="Arial"/>
                <a:ea typeface="+mn-ea"/>
                <a:cs typeface="+mn-cs"/>
              </a:rPr>
              <a:t> </a:t>
            </a:r>
            <a:r>
              <a:rPr kumimoji="0" lang="en-DE" sz="900" b="0" i="0" u="none" strike="noStrike" kern="1200" cap="none" spc="0" normalizeH="0" baseline="0" noProof="0" dirty="0" err="1">
                <a:ln>
                  <a:noFill/>
                </a:ln>
                <a:solidFill>
                  <a:srgbClr val="123269"/>
                </a:solidFill>
                <a:effectLst/>
                <a:uLnTx/>
                <a:uFillTx/>
                <a:latin typeface="Arial"/>
                <a:ea typeface="+mn-ea"/>
                <a:cs typeface="+mn-cs"/>
              </a:rPr>
              <a:t>kollaboratives</a:t>
            </a:r>
            <a:r>
              <a:rPr kumimoji="0" lang="en-DE" sz="900" b="0" i="0" u="none" strike="noStrike" kern="1200" cap="none" spc="0" normalizeH="0" baseline="0" noProof="0" dirty="0">
                <a:ln>
                  <a:noFill/>
                </a:ln>
                <a:solidFill>
                  <a:srgbClr val="123269"/>
                </a:solidFill>
                <a:effectLst/>
                <a:uLnTx/>
                <a:uFillTx/>
                <a:latin typeface="Arial"/>
                <a:ea typeface="+mn-ea"/>
                <a:cs typeface="+mn-cs"/>
              </a:rPr>
              <a:t> Engagement </a:t>
            </a:r>
            <a:r>
              <a:rPr kumimoji="0" lang="en-DE" sz="900" b="0" i="0" u="none" strike="noStrike" kern="1200" cap="none" spc="0" normalizeH="0" baseline="0" noProof="0" dirty="0" err="1">
                <a:ln>
                  <a:noFill/>
                </a:ln>
                <a:solidFill>
                  <a:srgbClr val="123269"/>
                </a:solidFill>
                <a:effectLst/>
                <a:uLnTx/>
                <a:uFillTx/>
                <a:latin typeface="Arial"/>
                <a:ea typeface="+mn-ea"/>
                <a:cs typeface="+mn-cs"/>
              </a:rPr>
              <a:t>über</a:t>
            </a:r>
            <a:r>
              <a:rPr kumimoji="0" lang="en-DE" sz="900" b="0" i="0" u="none" strike="noStrike" kern="1200" cap="none" spc="0" normalizeH="0" baseline="0" noProof="0" dirty="0">
                <a:ln>
                  <a:noFill/>
                </a:ln>
                <a:solidFill>
                  <a:srgbClr val="123269"/>
                </a:solidFill>
                <a:effectLst/>
                <a:uLnTx/>
                <a:uFillTx/>
                <a:latin typeface="Arial"/>
                <a:ea typeface="+mn-ea"/>
                <a:cs typeface="+mn-cs"/>
              </a:rPr>
              <a:t> die “CDP SBT </a:t>
            </a:r>
            <a:r>
              <a:rPr kumimoji="0" lang="en-DE" sz="900" b="0" i="0" u="none" strike="noStrike" kern="1200" cap="none" spc="0" normalizeH="0" baseline="0" noProof="0" dirty="0" err="1">
                <a:ln>
                  <a:noFill/>
                </a:ln>
                <a:solidFill>
                  <a:srgbClr val="123269"/>
                </a:solidFill>
                <a:effectLst/>
                <a:uLnTx/>
                <a:uFillTx/>
                <a:latin typeface="Arial"/>
                <a:ea typeface="+mn-ea"/>
                <a:cs typeface="+mn-cs"/>
              </a:rPr>
              <a:t>Kampagne</a:t>
            </a:r>
            <a:r>
              <a:rPr kumimoji="0" lang="en-DE" sz="900" b="0" i="0" u="none" strike="noStrike" kern="1200" cap="none" spc="0" normalizeH="0" baseline="0" noProof="0" dirty="0">
                <a:ln>
                  <a:noFill/>
                </a:ln>
                <a:solidFill>
                  <a:srgbClr val="123269"/>
                </a:solidFill>
                <a:effectLst/>
                <a:uLnTx/>
                <a:uFillTx/>
                <a:latin typeface="Arial"/>
                <a:ea typeface="+mn-ea"/>
                <a:cs typeface="+mn-cs"/>
              </a:rPr>
              <a:t>”</a:t>
            </a:r>
            <a:endParaRPr kumimoji="0" lang="en-US" sz="900" b="0" i="0" u="none" strike="noStrike" kern="1200" cap="none" spc="0" normalizeH="0" baseline="0" noProof="0" dirty="0">
              <a:ln>
                <a:noFill/>
              </a:ln>
              <a:solidFill>
                <a:srgbClr val="123269"/>
              </a:solidFill>
              <a:effectLst/>
              <a:uLnTx/>
              <a:uFillTx/>
              <a:latin typeface="Arial"/>
              <a:ea typeface="+mn-ea"/>
              <a:cs typeface="+mn-cs"/>
            </a:endParaRP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err="1">
                <a:ln>
                  <a:noFill/>
                </a:ln>
                <a:solidFill>
                  <a:srgbClr val="123269"/>
                </a:solidFill>
                <a:effectLst/>
                <a:uLnTx/>
                <a:uFillTx/>
                <a:latin typeface="Arial"/>
                <a:ea typeface="+mn-ea"/>
                <a:cs typeface="+mn-cs"/>
              </a:rPr>
              <a:t>Individu</a:t>
            </a:r>
            <a:r>
              <a:rPr kumimoji="0" lang="en-DE" sz="900" b="0" i="0" u="none" strike="noStrike" kern="1200" cap="none" spc="0" normalizeH="0" baseline="0" noProof="0" dirty="0">
                <a:ln>
                  <a:noFill/>
                </a:ln>
                <a:solidFill>
                  <a:srgbClr val="123269"/>
                </a:solidFill>
                <a:effectLst/>
                <a:uLnTx/>
                <a:uFillTx/>
                <a:latin typeface="Arial"/>
                <a:ea typeface="+mn-ea"/>
                <a:cs typeface="+mn-cs"/>
              </a:rPr>
              <a:t>ell: </a:t>
            </a:r>
            <a:r>
              <a:rPr kumimoji="0" lang="en-DE" sz="900" b="0" i="0" u="none" strike="noStrike" kern="1200" cap="none" spc="0" normalizeH="0" baseline="0" noProof="0" dirty="0" err="1">
                <a:ln>
                  <a:noFill/>
                </a:ln>
                <a:solidFill>
                  <a:srgbClr val="123269"/>
                </a:solidFill>
                <a:effectLst/>
                <a:uLnTx/>
                <a:uFillTx/>
                <a:latin typeface="Arial"/>
                <a:ea typeface="+mn-ea"/>
                <a:cs typeface="+mn-cs"/>
              </a:rPr>
              <a:t>Fokus</a:t>
            </a:r>
            <a:r>
              <a:rPr kumimoji="0" lang="en-DE" sz="900" b="0" i="0" u="none" strike="noStrike" kern="1200" cap="none" spc="0" normalizeH="0" baseline="0" noProof="0" dirty="0">
                <a:ln>
                  <a:noFill/>
                </a:ln>
                <a:solidFill>
                  <a:srgbClr val="123269"/>
                </a:solidFill>
                <a:effectLst/>
                <a:uLnTx/>
                <a:uFillTx/>
                <a:latin typeface="Arial"/>
                <a:ea typeface="+mn-ea"/>
                <a:cs typeface="+mn-cs"/>
              </a:rPr>
              <a:t> auf TCFD </a:t>
            </a:r>
            <a:r>
              <a:rPr kumimoji="0" lang="en-DE" sz="900" b="0" i="0" u="none" strike="noStrike" kern="1200" cap="none" spc="0" normalizeH="0" baseline="0" noProof="0" dirty="0" err="1">
                <a:ln>
                  <a:noFill/>
                </a:ln>
                <a:solidFill>
                  <a:srgbClr val="123269"/>
                </a:solidFill>
                <a:effectLst/>
                <a:uLnTx/>
                <a:uFillTx/>
                <a:latin typeface="Arial"/>
                <a:ea typeface="+mn-ea"/>
                <a:cs typeface="+mn-cs"/>
              </a:rPr>
              <a:t>Beurteilungsumfang</a:t>
            </a:r>
            <a:endParaRPr kumimoji="0" lang="en-US" sz="900" b="0" i="0" u="none" strike="noStrike" kern="1200" cap="none" spc="0" normalizeH="0" baseline="0" noProof="0" dirty="0">
              <a:ln>
                <a:noFill/>
              </a:ln>
              <a:solidFill>
                <a:srgbClr val="123269"/>
              </a:solidFill>
              <a:effectLst/>
              <a:uLnTx/>
              <a:uFillTx/>
              <a:latin typeface="Arial"/>
              <a:ea typeface="+mn-ea"/>
              <a:cs typeface="+mn-cs"/>
            </a:endParaRPr>
          </a:p>
        </p:txBody>
      </p:sp>
      <p:sp>
        <p:nvSpPr>
          <p:cNvPr id="22" name="Tijdelijke aanduiding voor tekst 6">
            <a:extLst>
              <a:ext uri="{FF2B5EF4-FFF2-40B4-BE49-F238E27FC236}">
                <a16:creationId xmlns:a16="http://schemas.microsoft.com/office/drawing/2014/main" id="{DCA26A56-A783-E659-757A-B64BA9554AC7}"/>
              </a:ext>
            </a:extLst>
          </p:cNvPr>
          <p:cNvSpPr txBox="1">
            <a:spLocks/>
          </p:cNvSpPr>
          <p:nvPr/>
        </p:nvSpPr>
        <p:spPr>
          <a:xfrm>
            <a:off x="9074320" y="4243091"/>
            <a:ext cx="2426606" cy="733574"/>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123269"/>
                </a:solidFill>
                <a:effectLst/>
                <a:uLnTx/>
                <a:uFillTx/>
                <a:latin typeface="Arial"/>
                <a:ea typeface="+mn-ea"/>
                <a:cs typeface="+mn-cs"/>
              </a:rPr>
              <a:t>TBD </a:t>
            </a:r>
            <a:r>
              <a:rPr kumimoji="0" lang="en-DE" sz="900" b="0" i="0" u="none" strike="noStrike" kern="1200" cap="none" spc="0" normalizeH="0" baseline="0" noProof="0" dirty="0">
                <a:ln>
                  <a:noFill/>
                </a:ln>
                <a:solidFill>
                  <a:srgbClr val="123269"/>
                </a:solidFill>
                <a:effectLst/>
                <a:uLnTx/>
                <a:uFillTx/>
                <a:latin typeface="Arial"/>
                <a:ea typeface="+mn-ea"/>
                <a:cs typeface="+mn-cs"/>
              </a:rPr>
              <a:t>(st</a:t>
            </a:r>
            <a:r>
              <a:rPr kumimoji="0" lang="de-DE" sz="900" b="0" i="0" u="none" strike="noStrike" kern="1200" cap="none" spc="0" normalizeH="0" baseline="0" noProof="0" dirty="0">
                <a:ln>
                  <a:noFill/>
                </a:ln>
                <a:solidFill>
                  <a:srgbClr val="123269"/>
                </a:solidFill>
                <a:effectLst/>
                <a:uLnTx/>
                <a:uFillTx/>
                <a:latin typeface="Arial"/>
                <a:ea typeface="+mn-ea"/>
                <a:cs typeface="+mn-cs"/>
              </a:rPr>
              <a:t>a</a:t>
            </a:r>
            <a:r>
              <a:rPr kumimoji="0" lang="en-DE" sz="900" b="0" i="0" u="none" strike="noStrike" kern="1200" cap="none" spc="0" normalizeH="0" baseline="0" noProof="0" dirty="0">
                <a:ln>
                  <a:noFill/>
                </a:ln>
                <a:solidFill>
                  <a:srgbClr val="123269"/>
                </a:solidFill>
                <a:effectLst/>
                <a:uLnTx/>
                <a:uFillTx/>
                <a:latin typeface="Arial"/>
                <a:ea typeface="+mn-ea"/>
                <a:cs typeface="+mn-cs"/>
              </a:rPr>
              <a:t>rker Focus auf Eskalation; Abstimmung/Resolutionen/Statements/ De-investment</a:t>
            </a:r>
            <a:r>
              <a:rPr kumimoji="0" lang="en-US" sz="900" b="0" i="0" u="none" strike="noStrike" kern="1200" cap="none" spc="0" normalizeH="0" baseline="0" noProof="0" dirty="0">
                <a:ln>
                  <a:noFill/>
                </a:ln>
                <a:solidFill>
                  <a:srgbClr val="123269"/>
                </a:solidFill>
                <a:effectLst/>
                <a:uLnTx/>
                <a:uFillTx/>
                <a:latin typeface="Arial"/>
                <a:ea typeface="+mn-ea"/>
                <a:cs typeface="+mn-cs"/>
              </a:rPr>
              <a:t>)</a:t>
            </a:r>
          </a:p>
        </p:txBody>
      </p:sp>
      <p:cxnSp>
        <p:nvCxnSpPr>
          <p:cNvPr id="23" name="Straight Connector 25">
            <a:extLst>
              <a:ext uri="{FF2B5EF4-FFF2-40B4-BE49-F238E27FC236}">
                <a16:creationId xmlns:a16="http://schemas.microsoft.com/office/drawing/2014/main" id="{29CDBE2F-E9B3-99A1-8E27-CAD7FBA68AEC}"/>
              </a:ext>
            </a:extLst>
          </p:cNvPr>
          <p:cNvCxnSpPr>
            <a:cxnSpLocks/>
          </p:cNvCxnSpPr>
          <p:nvPr/>
        </p:nvCxnSpPr>
        <p:spPr>
          <a:xfrm>
            <a:off x="8761824" y="1981200"/>
            <a:ext cx="0" cy="359358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6">
            <a:extLst>
              <a:ext uri="{FF2B5EF4-FFF2-40B4-BE49-F238E27FC236}">
                <a16:creationId xmlns:a16="http://schemas.microsoft.com/office/drawing/2014/main" id="{CC762D63-8EDA-59E2-D723-8290C9A9F333}"/>
              </a:ext>
            </a:extLst>
          </p:cNvPr>
          <p:cNvCxnSpPr>
            <a:cxnSpLocks/>
          </p:cNvCxnSpPr>
          <p:nvPr/>
        </p:nvCxnSpPr>
        <p:spPr>
          <a:xfrm flipH="1">
            <a:off x="4942174" y="3429000"/>
            <a:ext cx="142284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ijdelijke aanduiding voor tekst 6">
            <a:extLst>
              <a:ext uri="{FF2B5EF4-FFF2-40B4-BE49-F238E27FC236}">
                <a16:creationId xmlns:a16="http://schemas.microsoft.com/office/drawing/2014/main" id="{273E2B94-C752-02AB-4F95-75CE648CAD48}"/>
              </a:ext>
            </a:extLst>
          </p:cNvPr>
          <p:cNvSpPr txBox="1">
            <a:spLocks/>
          </p:cNvSpPr>
          <p:nvPr/>
        </p:nvSpPr>
        <p:spPr>
          <a:xfrm>
            <a:off x="4962400" y="3628708"/>
            <a:ext cx="1422830" cy="1076269"/>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123269"/>
                </a:solidFill>
                <a:effectLst/>
                <a:uLnTx/>
                <a:uFillTx/>
                <a:latin typeface="Arial"/>
                <a:ea typeface="+mn-ea"/>
                <a:cs typeface="+mn-cs"/>
              </a:rPr>
              <a:t>75%</a:t>
            </a:r>
            <a:r>
              <a:rPr kumimoji="0" lang="en-DE" sz="900" b="0" i="0" u="none" strike="noStrike" kern="1200" cap="none" spc="0" normalizeH="0" baseline="0" noProof="0" dirty="0">
                <a:ln>
                  <a:noFill/>
                </a:ln>
                <a:solidFill>
                  <a:srgbClr val="123269"/>
                </a:solidFill>
                <a:effectLst/>
                <a:uLnTx/>
                <a:uFillTx/>
                <a:latin typeface="Arial"/>
                <a:ea typeface="+mn-ea"/>
                <a:cs typeface="+mn-cs"/>
              </a:rPr>
              <a:t> der Portfolio-Holdings  </a:t>
            </a:r>
            <a:r>
              <a:rPr kumimoji="0" lang="en-DE" sz="900" b="0" i="0" u="none" strike="noStrike" kern="1200" cap="none" spc="0" normalizeH="0" baseline="0" noProof="0" dirty="0" err="1">
                <a:ln>
                  <a:noFill/>
                </a:ln>
                <a:solidFill>
                  <a:srgbClr val="123269"/>
                </a:solidFill>
                <a:effectLst/>
                <a:uLnTx/>
                <a:uFillTx/>
                <a:latin typeface="Arial"/>
                <a:ea typeface="+mn-ea"/>
                <a:cs typeface="+mn-cs"/>
              </a:rPr>
              <a:t>haben</a:t>
            </a:r>
            <a:r>
              <a:rPr kumimoji="0" lang="en-DE" sz="900" b="0" i="0" u="none" strike="noStrike" kern="1200" cap="none" spc="0" normalizeH="0" baseline="0" noProof="0" dirty="0">
                <a:ln>
                  <a:noFill/>
                </a:ln>
                <a:solidFill>
                  <a:srgbClr val="123269"/>
                </a:solidFill>
                <a:effectLst/>
                <a:uLnTx/>
                <a:uFillTx/>
                <a:latin typeface="Arial"/>
                <a:ea typeface="+mn-ea"/>
                <a:cs typeface="+mn-cs"/>
              </a:rPr>
              <a:t> </a:t>
            </a:r>
            <a:r>
              <a:rPr kumimoji="0" lang="en-DE" sz="900" b="1" i="0" u="none" strike="noStrike" kern="1200" cap="none" spc="0" normalizeH="0" baseline="0" noProof="0" dirty="0" err="1">
                <a:ln>
                  <a:noFill/>
                </a:ln>
                <a:solidFill>
                  <a:srgbClr val="123269"/>
                </a:solidFill>
                <a:effectLst/>
                <a:uLnTx/>
                <a:uFillTx/>
                <a:latin typeface="Arial"/>
                <a:ea typeface="+mn-ea"/>
                <a:cs typeface="+mn-cs"/>
              </a:rPr>
              <a:t>wissenschaftsbasierte</a:t>
            </a:r>
            <a:r>
              <a:rPr kumimoji="0" lang="en-DE" sz="900" b="1" i="0" u="none" strike="noStrike" kern="1200" cap="none" spc="0" normalizeH="0" baseline="0" noProof="0" dirty="0">
                <a:ln>
                  <a:noFill/>
                </a:ln>
                <a:solidFill>
                  <a:srgbClr val="123269"/>
                </a:solidFill>
                <a:effectLst/>
                <a:uLnTx/>
                <a:uFillTx/>
                <a:latin typeface="Arial"/>
                <a:ea typeface="+mn-ea"/>
                <a:cs typeface="+mn-cs"/>
              </a:rPr>
              <a:t> </a:t>
            </a:r>
            <a:r>
              <a:rPr kumimoji="0" lang="en-DE" sz="900" b="1" i="0" u="none" strike="noStrike" kern="1200" cap="none" spc="0" normalizeH="0" baseline="0" noProof="0" dirty="0" err="1">
                <a:ln>
                  <a:noFill/>
                </a:ln>
                <a:solidFill>
                  <a:srgbClr val="123269"/>
                </a:solidFill>
                <a:effectLst/>
                <a:uLnTx/>
                <a:uFillTx/>
                <a:latin typeface="Arial"/>
                <a:ea typeface="+mn-ea"/>
                <a:cs typeface="+mn-cs"/>
              </a:rPr>
              <a:t>Ziele</a:t>
            </a:r>
            <a:r>
              <a:rPr kumimoji="0" lang="en-DE" sz="900" b="1" i="0" u="none" strike="noStrike" kern="1200" cap="none" spc="0" normalizeH="0" baseline="0" noProof="0" dirty="0">
                <a:ln>
                  <a:noFill/>
                </a:ln>
                <a:solidFill>
                  <a:srgbClr val="123269"/>
                </a:solidFill>
                <a:effectLst/>
                <a:uLnTx/>
                <a:uFillTx/>
                <a:latin typeface="Arial"/>
                <a:ea typeface="+mn-ea"/>
                <a:cs typeface="+mn-cs"/>
              </a:rPr>
              <a:t> </a:t>
            </a:r>
            <a:r>
              <a:rPr kumimoji="0" lang="en-DE" sz="900" b="1" i="0" u="none" strike="noStrike" kern="1200" cap="none" spc="0" normalizeH="0" baseline="0" noProof="0" dirty="0" err="1">
                <a:ln>
                  <a:noFill/>
                </a:ln>
                <a:solidFill>
                  <a:srgbClr val="123269"/>
                </a:solidFill>
                <a:effectLst/>
                <a:uLnTx/>
                <a:uFillTx/>
                <a:latin typeface="Arial"/>
                <a:ea typeface="+mn-ea"/>
                <a:cs typeface="+mn-cs"/>
              </a:rPr>
              <a:t>oder</a:t>
            </a:r>
            <a:r>
              <a:rPr kumimoji="0" lang="en-DE" sz="900" b="1" i="0" u="none" strike="noStrike" kern="1200" cap="none" spc="0" normalizeH="0" baseline="0" noProof="0" dirty="0">
                <a:ln>
                  <a:noFill/>
                </a:ln>
                <a:solidFill>
                  <a:srgbClr val="123269"/>
                </a:solidFill>
                <a:effectLst/>
                <a:uLnTx/>
                <a:uFillTx/>
                <a:latin typeface="Arial"/>
                <a:ea typeface="+mn-ea"/>
                <a:cs typeface="+mn-cs"/>
              </a:rPr>
              <a:t> </a:t>
            </a:r>
            <a:r>
              <a:rPr kumimoji="0" lang="en-DE" sz="900" b="1" i="0" u="none" strike="noStrike" kern="1200" cap="none" spc="0" normalizeH="0" baseline="0" noProof="0" dirty="0" err="1">
                <a:ln>
                  <a:noFill/>
                </a:ln>
                <a:solidFill>
                  <a:srgbClr val="123269"/>
                </a:solidFill>
                <a:effectLst/>
                <a:uLnTx/>
                <a:uFillTx/>
                <a:latin typeface="Arial"/>
                <a:ea typeface="+mn-ea"/>
                <a:cs typeface="+mn-cs"/>
              </a:rPr>
              <a:t>Emissionen</a:t>
            </a:r>
            <a:r>
              <a:rPr kumimoji="0" lang="en-DE" sz="900" b="1" i="0" u="none" strike="noStrike" kern="1200" cap="none" spc="0" normalizeH="0" baseline="0" noProof="0" dirty="0">
                <a:ln>
                  <a:noFill/>
                </a:ln>
                <a:solidFill>
                  <a:srgbClr val="123269"/>
                </a:solidFill>
                <a:effectLst/>
                <a:uLnTx/>
                <a:uFillTx/>
                <a:latin typeface="Arial"/>
                <a:ea typeface="+mn-ea"/>
                <a:cs typeface="+mn-cs"/>
              </a:rPr>
              <a:t>, die </a:t>
            </a:r>
            <a:r>
              <a:rPr kumimoji="0" lang="en-DE" sz="900" b="1" i="0" u="none" strike="noStrike" kern="1200" cap="none" spc="0" normalizeH="0" baseline="0" noProof="0" dirty="0" err="1">
                <a:ln>
                  <a:noFill/>
                </a:ln>
                <a:solidFill>
                  <a:srgbClr val="123269"/>
                </a:solidFill>
                <a:effectLst/>
                <a:uLnTx/>
                <a:uFillTx/>
                <a:latin typeface="Arial"/>
                <a:ea typeface="+mn-ea"/>
                <a:cs typeface="+mn-cs"/>
              </a:rPr>
              <a:t>mit</a:t>
            </a:r>
            <a:r>
              <a:rPr kumimoji="0" lang="en-DE" sz="900" b="1" i="0" u="none" strike="noStrike" kern="1200" cap="none" spc="0" normalizeH="0" baseline="0" noProof="0" dirty="0">
                <a:ln>
                  <a:noFill/>
                </a:ln>
                <a:solidFill>
                  <a:srgbClr val="123269"/>
                </a:solidFill>
                <a:effectLst/>
                <a:uLnTx/>
                <a:uFillTx/>
                <a:latin typeface="Arial"/>
                <a:ea typeface="+mn-ea"/>
                <a:cs typeface="+mn-cs"/>
              </a:rPr>
              <a:t> dem 1.5-Grad-Szenario in 2030 in </a:t>
            </a:r>
            <a:r>
              <a:rPr kumimoji="0" lang="en-DE" sz="900" b="1" i="0" u="none" strike="noStrike" kern="1200" cap="none" spc="0" normalizeH="0" baseline="0" noProof="0" dirty="0" err="1">
                <a:ln>
                  <a:noFill/>
                </a:ln>
                <a:solidFill>
                  <a:srgbClr val="123269"/>
                </a:solidFill>
                <a:effectLst/>
                <a:uLnTx/>
                <a:uFillTx/>
                <a:latin typeface="Arial"/>
                <a:ea typeface="+mn-ea"/>
                <a:cs typeface="+mn-cs"/>
              </a:rPr>
              <a:t>Einklang</a:t>
            </a:r>
            <a:r>
              <a:rPr kumimoji="0" lang="en-DE" sz="900" b="1" i="0" u="none" strike="noStrike" kern="1200" cap="none" spc="0" normalizeH="0" baseline="0" noProof="0" dirty="0">
                <a:ln>
                  <a:noFill/>
                </a:ln>
                <a:solidFill>
                  <a:srgbClr val="123269"/>
                </a:solidFill>
                <a:effectLst/>
                <a:uLnTx/>
                <a:uFillTx/>
                <a:latin typeface="Arial"/>
                <a:ea typeface="+mn-ea"/>
                <a:cs typeface="+mn-cs"/>
              </a:rPr>
              <a:t> </a:t>
            </a:r>
            <a:r>
              <a:rPr kumimoji="0" lang="en-DE" sz="900" b="1" i="0" u="none" strike="noStrike" kern="1200" cap="none" spc="0" normalizeH="0" baseline="0" noProof="0" dirty="0" err="1">
                <a:ln>
                  <a:noFill/>
                </a:ln>
                <a:solidFill>
                  <a:srgbClr val="123269"/>
                </a:solidFill>
                <a:effectLst/>
                <a:uLnTx/>
                <a:uFillTx/>
                <a:latin typeface="Arial"/>
                <a:ea typeface="+mn-ea"/>
                <a:cs typeface="+mn-cs"/>
              </a:rPr>
              <a:t>stehen</a:t>
            </a:r>
            <a:r>
              <a:rPr kumimoji="0" lang="en-DE" sz="900" b="1" i="0" u="none" strike="noStrike" kern="1200" cap="none" spc="0" normalizeH="0" baseline="0" noProof="0" dirty="0">
                <a:ln>
                  <a:noFill/>
                </a:ln>
                <a:solidFill>
                  <a:srgbClr val="123269"/>
                </a:solidFill>
                <a:effectLst/>
                <a:uLnTx/>
                <a:uFillTx/>
                <a:latin typeface="Arial"/>
                <a:ea typeface="+mn-ea"/>
                <a:cs typeface="+mn-cs"/>
              </a:rPr>
              <a:t> (linear </a:t>
            </a:r>
            <a:r>
              <a:rPr kumimoji="0" lang="en-DE" sz="900" b="1" i="0" u="none" strike="noStrike" kern="1200" cap="none" spc="0" normalizeH="0" baseline="0" noProof="0" dirty="0" err="1">
                <a:ln>
                  <a:noFill/>
                </a:ln>
                <a:solidFill>
                  <a:srgbClr val="123269"/>
                </a:solidFill>
                <a:effectLst/>
                <a:uLnTx/>
                <a:uFillTx/>
                <a:latin typeface="Arial"/>
                <a:ea typeface="+mn-ea"/>
                <a:cs typeface="+mn-cs"/>
              </a:rPr>
              <a:t>Anstieg</a:t>
            </a:r>
            <a:r>
              <a:rPr kumimoji="0" lang="en-DE" sz="900" b="1" i="0" u="none" strike="noStrike" kern="1200" cap="none" spc="0" normalizeH="0" baseline="0" noProof="0" dirty="0">
                <a:ln>
                  <a:noFill/>
                </a:ln>
                <a:solidFill>
                  <a:srgbClr val="123269"/>
                </a:solidFill>
                <a:effectLst/>
                <a:uLnTx/>
                <a:uFillTx/>
                <a:latin typeface="Arial"/>
                <a:ea typeface="+mn-ea"/>
                <a:cs typeface="+mn-cs"/>
              </a:rPr>
              <a:t>)</a:t>
            </a:r>
            <a:endParaRPr kumimoji="0" lang="en-US" sz="900" b="1" i="0" u="none" strike="noStrike" kern="1200" cap="none" spc="0" normalizeH="0" baseline="0" noProof="0" dirty="0">
              <a:ln>
                <a:noFill/>
              </a:ln>
              <a:solidFill>
                <a:srgbClr val="123269"/>
              </a:solidFill>
              <a:effectLst/>
              <a:uLnTx/>
              <a:uFillTx/>
              <a:latin typeface="Arial"/>
              <a:ea typeface="+mn-ea"/>
              <a:cs typeface="+mn-cs"/>
            </a:endParaRPr>
          </a:p>
        </p:txBody>
      </p:sp>
      <p:sp>
        <p:nvSpPr>
          <p:cNvPr id="30" name="Tijdelijke aanduiding voor tekst 6">
            <a:extLst>
              <a:ext uri="{FF2B5EF4-FFF2-40B4-BE49-F238E27FC236}">
                <a16:creationId xmlns:a16="http://schemas.microsoft.com/office/drawing/2014/main" id="{38CA678A-C0E2-7A21-BE87-B68A3B137AB0}"/>
              </a:ext>
            </a:extLst>
          </p:cNvPr>
          <p:cNvSpPr txBox="1">
            <a:spLocks/>
          </p:cNvSpPr>
          <p:nvPr/>
        </p:nvSpPr>
        <p:spPr>
          <a:xfrm>
            <a:off x="6885792" y="3640770"/>
            <a:ext cx="1422831" cy="1076278"/>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123269"/>
                </a:solidFill>
                <a:effectLst/>
                <a:uLnTx/>
                <a:uFillTx/>
                <a:latin typeface="Arial"/>
                <a:ea typeface="+mn-ea"/>
                <a:cs typeface="+mn-cs"/>
              </a:rPr>
              <a:t>Min</a:t>
            </a:r>
            <a:r>
              <a:rPr lang="en-DE" sz="900" dirty="0" err="1">
                <a:solidFill>
                  <a:srgbClr val="123269"/>
                </a:solidFill>
                <a:latin typeface="Arial"/>
              </a:rPr>
              <a:t>destens</a:t>
            </a:r>
            <a:r>
              <a:rPr lang="en-DE" sz="900" dirty="0">
                <a:solidFill>
                  <a:srgbClr val="123269"/>
                </a:solidFill>
                <a:latin typeface="Arial"/>
              </a:rPr>
              <a:t> </a:t>
            </a:r>
            <a:r>
              <a:rPr kumimoji="0" lang="en-US" sz="900" b="0" i="0" u="none" strike="noStrike" kern="1200" cap="none" spc="0" normalizeH="0" baseline="0" noProof="0" dirty="0">
                <a:ln>
                  <a:noFill/>
                </a:ln>
                <a:solidFill>
                  <a:srgbClr val="123269"/>
                </a:solidFill>
                <a:effectLst/>
                <a:uLnTx/>
                <a:uFillTx/>
                <a:latin typeface="Arial"/>
                <a:ea typeface="+mn-ea"/>
                <a:cs typeface="+mn-cs"/>
              </a:rPr>
              <a:t>50% </a:t>
            </a:r>
            <a:r>
              <a:rPr kumimoji="0" lang="en-DE" sz="900" b="0" i="0" u="none" strike="noStrike" kern="1200" cap="none" spc="0" normalizeH="0" baseline="0" noProof="0" dirty="0">
                <a:ln>
                  <a:noFill/>
                </a:ln>
                <a:solidFill>
                  <a:srgbClr val="123269"/>
                </a:solidFill>
                <a:effectLst/>
                <a:uLnTx/>
                <a:uFillTx/>
                <a:latin typeface="Arial"/>
                <a:ea typeface="+mn-ea"/>
                <a:cs typeface="+mn-cs"/>
              </a:rPr>
              <a:t>der </a:t>
            </a:r>
            <a:r>
              <a:rPr kumimoji="0" lang="en-DE" sz="900" b="0" i="0" u="none" strike="noStrike" kern="1200" cap="none" spc="0" normalizeH="0" baseline="0" noProof="0" dirty="0" err="1">
                <a:ln>
                  <a:noFill/>
                </a:ln>
                <a:solidFill>
                  <a:srgbClr val="123269"/>
                </a:solidFill>
                <a:effectLst/>
                <a:uLnTx/>
                <a:uFillTx/>
                <a:latin typeface="Arial"/>
                <a:ea typeface="+mn-ea"/>
                <a:cs typeface="+mn-cs"/>
              </a:rPr>
              <a:t>Portfoliopositionen</a:t>
            </a:r>
            <a:r>
              <a:rPr kumimoji="0" lang="en-DE" sz="900" b="0" i="0" u="none" strike="noStrike" kern="1200" cap="none" spc="0" normalizeH="0" baseline="0" noProof="0" dirty="0">
                <a:ln>
                  <a:noFill/>
                </a:ln>
                <a:solidFill>
                  <a:srgbClr val="123269"/>
                </a:solidFill>
                <a:effectLst/>
                <a:uLnTx/>
                <a:uFillTx/>
                <a:latin typeface="Arial"/>
                <a:ea typeface="+mn-ea"/>
                <a:cs typeface="+mn-cs"/>
              </a:rPr>
              <a:t> </a:t>
            </a:r>
            <a:r>
              <a:rPr kumimoji="0" lang="en-DE" sz="900" b="0" i="0" u="none" strike="noStrike" kern="1200" cap="none" spc="0" normalizeH="0" baseline="0" noProof="0" dirty="0" err="1">
                <a:ln>
                  <a:noFill/>
                </a:ln>
                <a:solidFill>
                  <a:srgbClr val="123269"/>
                </a:solidFill>
                <a:effectLst/>
                <a:uLnTx/>
                <a:uFillTx/>
                <a:latin typeface="Arial"/>
                <a:ea typeface="+mn-ea"/>
                <a:cs typeface="+mn-cs"/>
              </a:rPr>
              <a:t>haben</a:t>
            </a:r>
            <a:r>
              <a:rPr kumimoji="0" lang="en-DE" sz="900" b="0" i="0" u="none" strike="noStrike" kern="1200" cap="none" spc="0" normalizeH="0" baseline="0" noProof="0" dirty="0">
                <a:ln>
                  <a:noFill/>
                </a:ln>
                <a:solidFill>
                  <a:srgbClr val="123269"/>
                </a:solidFill>
                <a:effectLst/>
                <a:uLnTx/>
                <a:uFillTx/>
                <a:latin typeface="Arial"/>
                <a:ea typeface="+mn-ea"/>
                <a:cs typeface="+mn-cs"/>
              </a:rPr>
              <a:t> </a:t>
            </a:r>
            <a:r>
              <a:rPr kumimoji="0" lang="en-DE" sz="900" b="1" i="0" u="none" strike="noStrike" kern="1200" cap="none" spc="0" normalizeH="0" baseline="0" noProof="0" dirty="0" err="1">
                <a:ln>
                  <a:noFill/>
                </a:ln>
                <a:solidFill>
                  <a:srgbClr val="123269"/>
                </a:solidFill>
                <a:effectLst/>
                <a:uLnTx/>
                <a:uFillTx/>
                <a:latin typeface="Arial"/>
                <a:ea typeface="+mn-ea"/>
                <a:cs typeface="+mn-cs"/>
              </a:rPr>
              <a:t>wissenschaftsbasierte</a:t>
            </a:r>
            <a:r>
              <a:rPr kumimoji="0" lang="en-DE" sz="900" b="1" i="0" u="none" strike="noStrike" kern="1200" cap="none" spc="0" normalizeH="0" baseline="0" noProof="0" dirty="0">
                <a:ln>
                  <a:noFill/>
                </a:ln>
                <a:solidFill>
                  <a:srgbClr val="123269"/>
                </a:solidFill>
                <a:effectLst/>
                <a:uLnTx/>
                <a:uFillTx/>
                <a:latin typeface="Arial"/>
                <a:ea typeface="+mn-ea"/>
                <a:cs typeface="+mn-cs"/>
              </a:rPr>
              <a:t> </a:t>
            </a:r>
            <a:r>
              <a:rPr kumimoji="0" lang="en-DE" sz="900" b="1" i="0" u="none" strike="noStrike" kern="1200" cap="none" spc="0" normalizeH="0" baseline="0" noProof="0" dirty="0" err="1">
                <a:ln>
                  <a:noFill/>
                </a:ln>
                <a:solidFill>
                  <a:srgbClr val="123269"/>
                </a:solidFill>
                <a:effectLst/>
                <a:uLnTx/>
                <a:uFillTx/>
                <a:latin typeface="Arial"/>
                <a:ea typeface="+mn-ea"/>
                <a:cs typeface="+mn-cs"/>
              </a:rPr>
              <a:t>Ziele</a:t>
            </a:r>
            <a:r>
              <a:rPr kumimoji="0" lang="en-DE" sz="900" b="1" i="0" u="none" strike="noStrike" kern="1200" cap="none" spc="0" normalizeH="0" baseline="0" noProof="0" dirty="0">
                <a:ln>
                  <a:noFill/>
                </a:ln>
                <a:solidFill>
                  <a:srgbClr val="123269"/>
                </a:solidFill>
                <a:effectLst/>
                <a:uLnTx/>
                <a:uFillTx/>
                <a:latin typeface="Arial"/>
                <a:ea typeface="+mn-ea"/>
                <a:cs typeface="+mn-cs"/>
              </a:rPr>
              <a:t> </a:t>
            </a:r>
            <a:r>
              <a:rPr kumimoji="0" lang="en-DE" sz="900" b="1" i="0" u="none" strike="noStrike" kern="1200" cap="none" spc="0" normalizeH="0" baseline="0" noProof="0" dirty="0" err="1">
                <a:ln>
                  <a:noFill/>
                </a:ln>
                <a:solidFill>
                  <a:srgbClr val="123269"/>
                </a:solidFill>
                <a:effectLst/>
                <a:uLnTx/>
                <a:uFillTx/>
                <a:latin typeface="Arial"/>
                <a:ea typeface="+mn-ea"/>
                <a:cs typeface="+mn-cs"/>
              </a:rPr>
              <a:t>oder</a:t>
            </a:r>
            <a:r>
              <a:rPr kumimoji="0" lang="en-DE" sz="900" b="1" i="0" u="none" strike="noStrike" kern="1200" cap="none" spc="0" normalizeH="0" baseline="0" noProof="0" dirty="0">
                <a:ln>
                  <a:noFill/>
                </a:ln>
                <a:solidFill>
                  <a:srgbClr val="123269"/>
                </a:solidFill>
                <a:effectLst/>
                <a:uLnTx/>
                <a:uFillTx/>
                <a:latin typeface="Arial"/>
                <a:ea typeface="+mn-ea"/>
                <a:cs typeface="+mn-cs"/>
              </a:rPr>
              <a:t> </a:t>
            </a:r>
            <a:r>
              <a:rPr kumimoji="0" lang="en-DE" sz="900" b="1" i="0" u="none" strike="noStrike" kern="1200" cap="none" spc="0" normalizeH="0" baseline="0" noProof="0" dirty="0" err="1">
                <a:ln>
                  <a:noFill/>
                </a:ln>
                <a:solidFill>
                  <a:srgbClr val="123269"/>
                </a:solidFill>
                <a:effectLst/>
                <a:uLnTx/>
                <a:uFillTx/>
                <a:latin typeface="Arial"/>
                <a:ea typeface="+mn-ea"/>
                <a:cs typeface="+mn-cs"/>
              </a:rPr>
              <a:t>Emissionen</a:t>
            </a:r>
            <a:r>
              <a:rPr kumimoji="0" lang="en-DE" sz="900" b="1" i="0" u="none" strike="noStrike" kern="1200" cap="none" spc="0" normalizeH="0" baseline="0" noProof="0" dirty="0">
                <a:ln>
                  <a:noFill/>
                </a:ln>
                <a:solidFill>
                  <a:srgbClr val="123269"/>
                </a:solidFill>
                <a:effectLst/>
                <a:uLnTx/>
                <a:uFillTx/>
                <a:latin typeface="Arial"/>
                <a:ea typeface="+mn-ea"/>
                <a:cs typeface="+mn-cs"/>
              </a:rPr>
              <a:t> in </a:t>
            </a:r>
            <a:r>
              <a:rPr kumimoji="0" lang="en-DE" sz="900" b="1" i="0" u="none" strike="noStrike" kern="1200" cap="none" spc="0" normalizeH="0" baseline="0" noProof="0" dirty="0" err="1">
                <a:ln>
                  <a:noFill/>
                </a:ln>
                <a:solidFill>
                  <a:srgbClr val="123269"/>
                </a:solidFill>
                <a:effectLst/>
                <a:uLnTx/>
                <a:uFillTx/>
                <a:latin typeface="Arial"/>
                <a:ea typeface="+mn-ea"/>
                <a:cs typeface="+mn-cs"/>
              </a:rPr>
              <a:t>Einklang</a:t>
            </a:r>
            <a:r>
              <a:rPr kumimoji="0" lang="en-DE" sz="900" b="1" i="0" u="none" strike="noStrike" kern="1200" cap="none" spc="0" normalizeH="0" baseline="0" noProof="0" dirty="0">
                <a:ln>
                  <a:noFill/>
                </a:ln>
                <a:solidFill>
                  <a:srgbClr val="123269"/>
                </a:solidFill>
                <a:effectLst/>
                <a:uLnTx/>
                <a:uFillTx/>
                <a:latin typeface="Arial"/>
                <a:ea typeface="+mn-ea"/>
                <a:cs typeface="+mn-cs"/>
              </a:rPr>
              <a:t> </a:t>
            </a:r>
            <a:r>
              <a:rPr kumimoji="0" lang="en-DE" sz="900" b="1" i="0" u="none" strike="noStrike" kern="1200" cap="none" spc="0" normalizeH="0" baseline="0" noProof="0" dirty="0" err="1">
                <a:ln>
                  <a:noFill/>
                </a:ln>
                <a:solidFill>
                  <a:srgbClr val="123269"/>
                </a:solidFill>
                <a:effectLst/>
                <a:uLnTx/>
                <a:uFillTx/>
                <a:latin typeface="Arial"/>
                <a:ea typeface="+mn-ea"/>
                <a:cs typeface="+mn-cs"/>
              </a:rPr>
              <a:t>mit</a:t>
            </a:r>
            <a:r>
              <a:rPr kumimoji="0" lang="en-DE" sz="900" b="1" i="0" u="none" strike="noStrike" kern="1200" cap="none" spc="0" normalizeH="0" baseline="0" noProof="0" dirty="0">
                <a:ln>
                  <a:noFill/>
                </a:ln>
                <a:solidFill>
                  <a:srgbClr val="123269"/>
                </a:solidFill>
                <a:effectLst/>
                <a:uLnTx/>
                <a:uFillTx/>
                <a:latin typeface="Arial"/>
                <a:ea typeface="+mn-ea"/>
                <a:cs typeface="+mn-cs"/>
              </a:rPr>
              <a:t> dem 1,5-Grad-szenario </a:t>
            </a:r>
            <a:r>
              <a:rPr kumimoji="0" lang="en-DE" sz="900" i="0" u="none" strike="noStrike" kern="1200" cap="none" spc="0" normalizeH="0" baseline="0" noProof="0" dirty="0">
                <a:ln>
                  <a:noFill/>
                </a:ln>
                <a:solidFill>
                  <a:srgbClr val="123269"/>
                </a:solidFill>
                <a:effectLst/>
                <a:uLnTx/>
                <a:uFillTx/>
                <a:latin typeface="Arial"/>
                <a:ea typeface="+mn-ea"/>
                <a:cs typeface="+mn-cs"/>
              </a:rPr>
              <a:t>in 2030 </a:t>
            </a:r>
            <a:r>
              <a:rPr kumimoji="0" lang="en-DE" sz="900" b="0" i="0" u="none" strike="noStrike" kern="1200" cap="none" spc="0" normalizeH="0" baseline="0" noProof="0" dirty="0">
                <a:ln>
                  <a:noFill/>
                </a:ln>
                <a:solidFill>
                  <a:srgbClr val="123269"/>
                </a:solidFill>
                <a:effectLst/>
                <a:uLnTx/>
                <a:uFillTx/>
                <a:latin typeface="Arial"/>
                <a:ea typeface="+mn-ea"/>
                <a:cs typeface="+mn-cs"/>
              </a:rPr>
              <a:t>(linear </a:t>
            </a:r>
            <a:r>
              <a:rPr kumimoji="0" lang="en-DE" sz="900" b="0" i="0" u="none" strike="noStrike" kern="1200" cap="none" spc="0" normalizeH="0" baseline="0" noProof="0" dirty="0" err="1">
                <a:ln>
                  <a:noFill/>
                </a:ln>
                <a:solidFill>
                  <a:srgbClr val="123269"/>
                </a:solidFill>
                <a:effectLst/>
                <a:uLnTx/>
                <a:uFillTx/>
                <a:latin typeface="Arial"/>
                <a:ea typeface="+mn-ea"/>
                <a:cs typeface="+mn-cs"/>
              </a:rPr>
              <a:t>Einstieg</a:t>
            </a:r>
            <a:r>
              <a:rPr kumimoji="0" lang="en-DE" sz="900" b="0" i="0" u="none" strike="noStrike" kern="1200" cap="none" spc="0" normalizeH="0" baseline="0" noProof="0" dirty="0">
                <a:ln>
                  <a:noFill/>
                </a:ln>
                <a:solidFill>
                  <a:srgbClr val="123269"/>
                </a:solidFill>
                <a:effectLst/>
                <a:uLnTx/>
                <a:uFillTx/>
                <a:latin typeface="Arial"/>
                <a:ea typeface="+mn-ea"/>
                <a:cs typeface="+mn-cs"/>
              </a:rPr>
              <a:t>)</a:t>
            </a:r>
            <a:endParaRPr kumimoji="0" lang="en-US" sz="900" b="0" i="0" u="none" strike="noStrike" kern="1200" cap="none" spc="0" normalizeH="0" baseline="0" noProof="0" dirty="0">
              <a:ln>
                <a:noFill/>
              </a:ln>
              <a:solidFill>
                <a:srgbClr val="123269"/>
              </a:solidFill>
              <a:effectLst/>
              <a:uLnTx/>
              <a:uFillTx/>
              <a:latin typeface="Arial"/>
              <a:ea typeface="+mn-ea"/>
              <a:cs typeface="+mn-cs"/>
            </a:endParaRPr>
          </a:p>
        </p:txBody>
      </p:sp>
      <p:sp>
        <p:nvSpPr>
          <p:cNvPr id="31" name="Tijdelijke aanduiding voor tekst 6">
            <a:extLst>
              <a:ext uri="{FF2B5EF4-FFF2-40B4-BE49-F238E27FC236}">
                <a16:creationId xmlns:a16="http://schemas.microsoft.com/office/drawing/2014/main" id="{F512149A-1A35-3580-4B72-2494A8A17B26}"/>
              </a:ext>
            </a:extLst>
          </p:cNvPr>
          <p:cNvSpPr txBox="1">
            <a:spLocks/>
          </p:cNvSpPr>
          <p:nvPr/>
        </p:nvSpPr>
        <p:spPr>
          <a:xfrm>
            <a:off x="4901354" y="4976664"/>
            <a:ext cx="1422831" cy="1099513"/>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123269"/>
                </a:solidFill>
                <a:effectLst/>
                <a:uLnTx/>
                <a:uFillTx/>
                <a:latin typeface="Arial"/>
                <a:ea typeface="+mn-ea"/>
                <a:cs typeface="+mn-cs"/>
              </a:rPr>
              <a:t>Scope: Arti</a:t>
            </a:r>
            <a:r>
              <a:rPr kumimoji="0" lang="en-DE" sz="900" b="0" i="0" u="none" strike="noStrike" kern="1200" cap="none" spc="0" normalizeH="0" baseline="0" noProof="0" dirty="0" err="1">
                <a:ln>
                  <a:noFill/>
                </a:ln>
                <a:solidFill>
                  <a:srgbClr val="123269"/>
                </a:solidFill>
                <a:effectLst/>
                <a:uLnTx/>
                <a:uFillTx/>
                <a:latin typeface="Arial"/>
                <a:ea typeface="+mn-ea"/>
                <a:cs typeface="+mn-cs"/>
              </a:rPr>
              <a:t>kel</a:t>
            </a:r>
            <a:r>
              <a:rPr kumimoji="0" lang="en-US" sz="900" b="0" i="0" u="none" strike="noStrike" kern="1200" cap="none" spc="0" normalizeH="0" baseline="0" noProof="0" dirty="0">
                <a:ln>
                  <a:noFill/>
                </a:ln>
                <a:solidFill>
                  <a:srgbClr val="123269"/>
                </a:solidFill>
                <a:effectLst/>
                <a:uLnTx/>
                <a:uFillTx/>
                <a:latin typeface="Arial"/>
                <a:ea typeface="+mn-ea"/>
                <a:cs typeface="+mn-cs"/>
              </a:rPr>
              <a:t> 8, 8+ </a:t>
            </a:r>
            <a:r>
              <a:rPr kumimoji="0" lang="en-DE" sz="900" b="0" i="0" u="none" strike="noStrike" kern="1200" cap="none" spc="0" normalizeH="0" baseline="0" noProof="0" dirty="0">
                <a:ln>
                  <a:noFill/>
                </a:ln>
                <a:solidFill>
                  <a:srgbClr val="123269"/>
                </a:solidFill>
                <a:effectLst/>
                <a:uLnTx/>
                <a:uFillTx/>
                <a:latin typeface="Arial"/>
                <a:ea typeface="+mn-ea"/>
                <a:cs typeface="+mn-cs"/>
              </a:rPr>
              <a:t>u</a:t>
            </a:r>
            <a:r>
              <a:rPr kumimoji="0" lang="en-US" sz="900" b="0" i="0" u="none" strike="noStrike" kern="1200" cap="none" spc="0" normalizeH="0" baseline="0" noProof="0" dirty="0" err="1">
                <a:ln>
                  <a:noFill/>
                </a:ln>
                <a:solidFill>
                  <a:srgbClr val="123269"/>
                </a:solidFill>
                <a:effectLst/>
                <a:uLnTx/>
                <a:uFillTx/>
                <a:latin typeface="Arial"/>
                <a:ea typeface="+mn-ea"/>
                <a:cs typeface="+mn-cs"/>
              </a:rPr>
              <a:t>nd</a:t>
            </a:r>
            <a:r>
              <a:rPr kumimoji="0" lang="en-US" sz="900" b="0" i="0" u="none" strike="noStrike" kern="1200" cap="none" spc="0" normalizeH="0" baseline="0" noProof="0" dirty="0">
                <a:ln>
                  <a:noFill/>
                </a:ln>
                <a:solidFill>
                  <a:srgbClr val="123269"/>
                </a:solidFill>
                <a:effectLst/>
                <a:uLnTx/>
                <a:uFillTx/>
                <a:latin typeface="Arial"/>
                <a:ea typeface="+mn-ea"/>
                <a:cs typeface="+mn-cs"/>
              </a:rPr>
              <a:t> 9 </a:t>
            </a:r>
            <a:r>
              <a:rPr lang="en-DE" sz="900" dirty="0" err="1">
                <a:solidFill>
                  <a:srgbClr val="123269"/>
                </a:solidFill>
                <a:latin typeface="Arial"/>
              </a:rPr>
              <a:t>Fo</a:t>
            </a:r>
            <a:r>
              <a:rPr kumimoji="0" lang="en-US" sz="900" b="0" i="0" u="none" strike="noStrike" kern="1200" cap="none" spc="0" normalizeH="0" baseline="0" noProof="0" dirty="0" err="1">
                <a:ln>
                  <a:noFill/>
                </a:ln>
                <a:solidFill>
                  <a:srgbClr val="123269"/>
                </a:solidFill>
                <a:effectLst/>
                <a:uLnTx/>
                <a:uFillTx/>
                <a:latin typeface="Arial"/>
                <a:ea typeface="+mn-ea"/>
                <a:cs typeface="+mn-cs"/>
              </a:rPr>
              <a:t>nds</a:t>
            </a:r>
            <a:r>
              <a:rPr kumimoji="0" lang="en-DE" sz="900" b="0" i="0" u="none" strike="noStrike" kern="1200" cap="none" spc="0" normalizeH="0" baseline="0" noProof="0" dirty="0">
                <a:ln>
                  <a:noFill/>
                </a:ln>
                <a:solidFill>
                  <a:srgbClr val="123269"/>
                </a:solidFill>
                <a:effectLst/>
                <a:uLnTx/>
                <a:uFillTx/>
                <a:latin typeface="Arial"/>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DE" sz="900" b="0" i="0" u="none" strike="noStrike" kern="1200" cap="none" spc="0" normalizeH="0" baseline="0" noProof="0" dirty="0">
                <a:ln>
                  <a:noFill/>
                </a:ln>
                <a:solidFill>
                  <a:srgbClr val="123269"/>
                </a:solidFill>
                <a:effectLst/>
                <a:uLnTx/>
                <a:uFillTx/>
                <a:latin typeface="Arial"/>
                <a:ea typeface="+mn-ea"/>
                <a:cs typeface="+mn-cs"/>
              </a:rPr>
              <a:t>Nur </a:t>
            </a:r>
            <a:r>
              <a:rPr lang="en-US" sz="900" dirty="0">
                <a:solidFill>
                  <a:srgbClr val="123269"/>
                </a:solidFill>
                <a:latin typeface="Arial"/>
              </a:rPr>
              <a:t>S</a:t>
            </a:r>
            <a:r>
              <a:rPr kumimoji="0" lang="en-US" sz="900" b="0" i="0" u="none" strike="noStrike" kern="1200" cap="none" spc="0" normalizeH="0" baseline="0" noProof="0" dirty="0">
                <a:ln>
                  <a:noFill/>
                </a:ln>
                <a:solidFill>
                  <a:srgbClr val="123269"/>
                </a:solidFill>
                <a:effectLst/>
                <a:uLnTx/>
                <a:uFillTx/>
                <a:latin typeface="Arial"/>
                <a:ea typeface="+mn-ea"/>
                <a:cs typeface="+mn-cs"/>
              </a:rPr>
              <a:t>cope 1 &amp; </a:t>
            </a:r>
            <a:r>
              <a:rPr kumimoji="0" lang="en-DE" sz="900" b="0" i="0" u="none" strike="noStrike" kern="1200" cap="none" spc="0" normalizeH="0" baseline="0" noProof="0" dirty="0">
                <a:ln>
                  <a:noFill/>
                </a:ln>
                <a:solidFill>
                  <a:srgbClr val="123269"/>
                </a:solidFill>
                <a:effectLst/>
                <a:uLnTx/>
                <a:uFillTx/>
                <a:latin typeface="Arial"/>
                <a:ea typeface="+mn-ea"/>
                <a:cs typeface="+mn-cs"/>
              </a:rPr>
              <a:t>2 </a:t>
            </a:r>
            <a:r>
              <a:rPr kumimoji="0" lang="en-DE" sz="900" b="0" i="0" u="none" strike="noStrike" kern="1200" cap="none" spc="0" normalizeH="0" baseline="0" noProof="0" dirty="0" err="1">
                <a:ln>
                  <a:noFill/>
                </a:ln>
                <a:solidFill>
                  <a:srgbClr val="123269"/>
                </a:solidFill>
                <a:effectLst/>
                <a:uLnTx/>
                <a:uFillTx/>
                <a:latin typeface="Arial"/>
                <a:ea typeface="+mn-ea"/>
                <a:cs typeface="+mn-cs"/>
              </a:rPr>
              <a:t>Emissionen</a:t>
            </a:r>
            <a:r>
              <a:rPr kumimoji="0" lang="en-DE" sz="900" b="0" i="0" u="none" strike="noStrike" kern="1200" cap="none" spc="0" normalizeH="0" baseline="0" noProof="0" dirty="0">
                <a:ln>
                  <a:noFill/>
                </a:ln>
                <a:solidFill>
                  <a:srgbClr val="123269"/>
                </a:solidFill>
                <a:effectLst/>
                <a:uLnTx/>
                <a:uFillTx/>
                <a:latin typeface="Arial"/>
                <a:ea typeface="+mn-ea"/>
                <a:cs typeface="+mn-cs"/>
              </a:rPr>
              <a:t> </a:t>
            </a:r>
            <a:r>
              <a:rPr kumimoji="0" lang="en-US" sz="900" b="0" i="0" u="none" strike="noStrike" kern="1200" cap="none" spc="0" normalizeH="0" baseline="0" noProof="0" dirty="0">
                <a:ln>
                  <a:noFill/>
                </a:ln>
                <a:solidFill>
                  <a:srgbClr val="123269"/>
                </a:solidFill>
                <a:effectLst/>
                <a:uLnTx/>
                <a:uFillTx/>
                <a:latin typeface="Arial"/>
                <a:ea typeface="+mn-ea"/>
                <a:cs typeface="+mn-cs"/>
              </a:rPr>
              <a:t>(</a:t>
            </a:r>
            <a:r>
              <a:rPr kumimoji="0" lang="en-DE" sz="900" b="0" i="0" u="none" strike="noStrike" kern="1200" cap="none" spc="0" normalizeH="0" baseline="0" noProof="0" dirty="0">
                <a:ln>
                  <a:noFill/>
                </a:ln>
                <a:solidFill>
                  <a:srgbClr val="123269"/>
                </a:solidFill>
                <a:effectLst/>
                <a:uLnTx/>
                <a:uFillTx/>
                <a:latin typeface="Arial"/>
                <a:ea typeface="+mn-ea"/>
                <a:cs typeface="+mn-cs"/>
              </a:rPr>
              <a:t>bis </a:t>
            </a:r>
            <a:r>
              <a:rPr kumimoji="0" lang="en-DE" sz="900" b="0" i="0" u="none" strike="noStrike" kern="1200" cap="none" spc="0" normalizeH="0" baseline="0" noProof="0" dirty="0" err="1">
                <a:ln>
                  <a:noFill/>
                </a:ln>
                <a:solidFill>
                  <a:srgbClr val="123269"/>
                </a:solidFill>
                <a:effectLst/>
                <a:uLnTx/>
                <a:uFillTx/>
                <a:latin typeface="Arial"/>
                <a:ea typeface="+mn-ea"/>
                <a:cs typeface="+mn-cs"/>
              </a:rPr>
              <a:t>jetzt</a:t>
            </a:r>
            <a:r>
              <a:rPr kumimoji="0" lang="en-US" sz="900" b="0" i="0" u="none" strike="noStrike" kern="1200" cap="none" spc="0" normalizeH="0" baseline="0" noProof="0" dirty="0">
                <a:ln>
                  <a:noFill/>
                </a:ln>
                <a:solidFill>
                  <a:srgbClr val="123269"/>
                </a:solidFill>
                <a:effectLst/>
                <a:uLnTx/>
                <a:uFillTx/>
                <a:latin typeface="Arial"/>
                <a:ea typeface="+mn-ea"/>
                <a:cs typeface="+mn-cs"/>
              </a:rPr>
              <a:t>) </a:t>
            </a:r>
            <a:endParaRPr kumimoji="0" lang="en-DE" sz="900" b="0" i="0" u="none" strike="noStrike" kern="1200" cap="none" spc="0" normalizeH="0" baseline="0" noProof="0" dirty="0">
              <a:ln>
                <a:noFill/>
              </a:ln>
              <a:solidFill>
                <a:srgbClr val="123269"/>
              </a:solidFill>
              <a:effectLst/>
              <a:uLnTx/>
              <a:uFillTx/>
              <a:latin typeface="Arial"/>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123269"/>
                </a:solidFill>
                <a:effectLst/>
                <a:uLnTx/>
                <a:uFillTx/>
                <a:latin typeface="Arial"/>
                <a:ea typeface="+mn-ea"/>
                <a:cs typeface="+mn-cs"/>
              </a:rPr>
              <a:t>100% </a:t>
            </a:r>
            <a:r>
              <a:rPr kumimoji="0" lang="en-DE" sz="900" b="0" i="0" u="none" strike="noStrike" kern="1200" cap="none" spc="0" normalizeH="0" baseline="0" noProof="0" dirty="0" err="1">
                <a:ln>
                  <a:noFill/>
                </a:ln>
                <a:solidFill>
                  <a:srgbClr val="123269"/>
                </a:solidFill>
                <a:effectLst/>
                <a:uLnTx/>
                <a:uFillTx/>
                <a:latin typeface="Arial"/>
                <a:ea typeface="+mn-ea"/>
                <a:cs typeface="+mn-cs"/>
              </a:rPr>
              <a:t>Portfolioabdeckung</a:t>
            </a:r>
            <a:r>
              <a:rPr kumimoji="0" lang="en-DE" sz="900" b="0" i="0" u="none" strike="noStrike" kern="1200" cap="none" spc="0" normalizeH="0" baseline="0" noProof="0" dirty="0">
                <a:ln>
                  <a:noFill/>
                </a:ln>
                <a:solidFill>
                  <a:srgbClr val="123269"/>
                </a:solidFill>
                <a:effectLst/>
                <a:uLnTx/>
                <a:uFillTx/>
                <a:latin typeface="Arial"/>
                <a:ea typeface="+mn-ea"/>
                <a:cs typeface="+mn-cs"/>
              </a:rPr>
              <a:t> in</a:t>
            </a:r>
            <a:r>
              <a:rPr kumimoji="0" lang="en-US" sz="900" b="0" i="0" u="none" strike="noStrike" kern="1200" cap="none" spc="0" normalizeH="0" baseline="0" noProof="0" dirty="0">
                <a:ln>
                  <a:noFill/>
                </a:ln>
                <a:solidFill>
                  <a:srgbClr val="123269"/>
                </a:solidFill>
                <a:effectLst/>
                <a:uLnTx/>
                <a:uFillTx/>
                <a:latin typeface="Arial"/>
                <a:ea typeface="+mn-ea"/>
                <a:cs typeface="+mn-cs"/>
              </a:rPr>
              <a:t> 2040</a:t>
            </a:r>
          </a:p>
        </p:txBody>
      </p:sp>
      <p:sp>
        <p:nvSpPr>
          <p:cNvPr id="32" name="Tijdelijke aanduiding voor tekst 6">
            <a:extLst>
              <a:ext uri="{FF2B5EF4-FFF2-40B4-BE49-F238E27FC236}">
                <a16:creationId xmlns:a16="http://schemas.microsoft.com/office/drawing/2014/main" id="{5FA47979-AAFA-7D5E-2203-5B62A5D9629A}"/>
              </a:ext>
            </a:extLst>
          </p:cNvPr>
          <p:cNvSpPr txBox="1">
            <a:spLocks/>
          </p:cNvSpPr>
          <p:nvPr/>
        </p:nvSpPr>
        <p:spPr>
          <a:xfrm>
            <a:off x="6872220" y="4976665"/>
            <a:ext cx="1422830" cy="733574"/>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123269"/>
                </a:solidFill>
                <a:effectLst/>
                <a:uLnTx/>
                <a:uFillTx/>
                <a:latin typeface="Arial"/>
                <a:ea typeface="+mn-ea"/>
                <a:cs typeface="+mn-cs"/>
              </a:rPr>
              <a:t>Scope: Arti</a:t>
            </a:r>
            <a:r>
              <a:rPr kumimoji="0" lang="en-DE" sz="900" b="0" i="0" u="none" strike="noStrike" kern="1200" cap="none" spc="0" normalizeH="0" baseline="0" noProof="0" dirty="0" err="1">
                <a:ln>
                  <a:noFill/>
                </a:ln>
                <a:solidFill>
                  <a:srgbClr val="123269"/>
                </a:solidFill>
                <a:effectLst/>
                <a:uLnTx/>
                <a:uFillTx/>
                <a:latin typeface="Arial"/>
                <a:ea typeface="+mn-ea"/>
                <a:cs typeface="+mn-cs"/>
              </a:rPr>
              <a:t>kel</a:t>
            </a:r>
            <a:r>
              <a:rPr kumimoji="0" lang="en-US" sz="900" b="0" i="0" u="none" strike="noStrike" kern="1200" cap="none" spc="0" normalizeH="0" baseline="0" noProof="0" dirty="0">
                <a:ln>
                  <a:noFill/>
                </a:ln>
                <a:solidFill>
                  <a:srgbClr val="123269"/>
                </a:solidFill>
                <a:effectLst/>
                <a:uLnTx/>
                <a:uFillTx/>
                <a:latin typeface="Arial"/>
                <a:ea typeface="+mn-ea"/>
                <a:cs typeface="+mn-cs"/>
              </a:rPr>
              <a:t> 8, 8+ </a:t>
            </a:r>
            <a:r>
              <a:rPr kumimoji="0" lang="en-DE" sz="900" b="0" i="0" u="none" strike="noStrike" kern="1200" cap="none" spc="0" normalizeH="0" baseline="0" noProof="0" dirty="0">
                <a:ln>
                  <a:noFill/>
                </a:ln>
                <a:solidFill>
                  <a:srgbClr val="123269"/>
                </a:solidFill>
                <a:effectLst/>
                <a:uLnTx/>
                <a:uFillTx/>
                <a:latin typeface="Arial"/>
                <a:ea typeface="+mn-ea"/>
                <a:cs typeface="+mn-cs"/>
              </a:rPr>
              <a:t>u</a:t>
            </a:r>
            <a:r>
              <a:rPr kumimoji="0" lang="en-US" sz="900" b="0" i="0" u="none" strike="noStrike" kern="1200" cap="none" spc="0" normalizeH="0" baseline="0" noProof="0" dirty="0" err="1">
                <a:ln>
                  <a:noFill/>
                </a:ln>
                <a:solidFill>
                  <a:srgbClr val="123269"/>
                </a:solidFill>
                <a:effectLst/>
                <a:uLnTx/>
                <a:uFillTx/>
                <a:latin typeface="Arial"/>
                <a:ea typeface="+mn-ea"/>
                <a:cs typeface="+mn-cs"/>
              </a:rPr>
              <a:t>nd</a:t>
            </a:r>
            <a:r>
              <a:rPr kumimoji="0" lang="en-US" sz="900" b="0" i="0" u="none" strike="noStrike" kern="1200" cap="none" spc="0" normalizeH="0" baseline="0" noProof="0" dirty="0">
                <a:ln>
                  <a:noFill/>
                </a:ln>
                <a:solidFill>
                  <a:srgbClr val="123269"/>
                </a:solidFill>
                <a:effectLst/>
                <a:uLnTx/>
                <a:uFillTx/>
                <a:latin typeface="Arial"/>
                <a:ea typeface="+mn-ea"/>
                <a:cs typeface="+mn-cs"/>
              </a:rPr>
              <a:t> 9 </a:t>
            </a:r>
            <a:r>
              <a:rPr lang="en-DE" sz="900" dirty="0" err="1">
                <a:solidFill>
                  <a:srgbClr val="123269"/>
                </a:solidFill>
                <a:latin typeface="Arial"/>
              </a:rPr>
              <a:t>Fo</a:t>
            </a:r>
            <a:r>
              <a:rPr kumimoji="0" lang="en-US" sz="900" b="0" i="0" u="none" strike="noStrike" kern="1200" cap="none" spc="0" normalizeH="0" baseline="0" noProof="0" dirty="0" err="1">
                <a:ln>
                  <a:noFill/>
                </a:ln>
                <a:solidFill>
                  <a:srgbClr val="123269"/>
                </a:solidFill>
                <a:effectLst/>
                <a:uLnTx/>
                <a:uFillTx/>
                <a:latin typeface="Arial"/>
                <a:ea typeface="+mn-ea"/>
                <a:cs typeface="+mn-cs"/>
              </a:rPr>
              <a:t>nds</a:t>
            </a:r>
            <a:r>
              <a:rPr kumimoji="0" lang="en-DE" sz="900" b="0" i="0" u="none" strike="noStrike" kern="1200" cap="none" spc="0" normalizeH="0" baseline="0" noProof="0" dirty="0">
                <a:ln>
                  <a:noFill/>
                </a:ln>
                <a:solidFill>
                  <a:srgbClr val="123269"/>
                </a:solidFill>
                <a:effectLst/>
                <a:uLnTx/>
                <a:uFillTx/>
                <a:latin typeface="Arial"/>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DE" sz="900" b="0" i="0" u="none" strike="noStrike" kern="1200" cap="none" spc="0" normalizeH="0" baseline="0" noProof="0" dirty="0">
                <a:ln>
                  <a:noFill/>
                </a:ln>
                <a:solidFill>
                  <a:srgbClr val="123269"/>
                </a:solidFill>
                <a:effectLst/>
                <a:uLnTx/>
                <a:uFillTx/>
                <a:latin typeface="Arial"/>
                <a:ea typeface="+mn-ea"/>
                <a:cs typeface="+mn-cs"/>
              </a:rPr>
              <a:t>Nur </a:t>
            </a:r>
            <a:r>
              <a:rPr lang="en-US" sz="900" dirty="0">
                <a:solidFill>
                  <a:srgbClr val="123269"/>
                </a:solidFill>
                <a:latin typeface="Arial"/>
              </a:rPr>
              <a:t>S</a:t>
            </a:r>
            <a:r>
              <a:rPr kumimoji="0" lang="en-US" sz="900" b="0" i="0" u="none" strike="noStrike" kern="1200" cap="none" spc="0" normalizeH="0" baseline="0" noProof="0" dirty="0">
                <a:ln>
                  <a:noFill/>
                </a:ln>
                <a:solidFill>
                  <a:srgbClr val="123269"/>
                </a:solidFill>
                <a:effectLst/>
                <a:uLnTx/>
                <a:uFillTx/>
                <a:latin typeface="Arial"/>
                <a:ea typeface="+mn-ea"/>
                <a:cs typeface="+mn-cs"/>
              </a:rPr>
              <a:t>cope 1 &amp; </a:t>
            </a:r>
            <a:r>
              <a:rPr kumimoji="0" lang="en-DE" sz="900" b="0" i="0" u="none" strike="noStrike" kern="1200" cap="none" spc="0" normalizeH="0" baseline="0" noProof="0" dirty="0">
                <a:ln>
                  <a:noFill/>
                </a:ln>
                <a:solidFill>
                  <a:srgbClr val="123269"/>
                </a:solidFill>
                <a:effectLst/>
                <a:uLnTx/>
                <a:uFillTx/>
                <a:latin typeface="Arial"/>
                <a:ea typeface="+mn-ea"/>
                <a:cs typeface="+mn-cs"/>
              </a:rPr>
              <a:t>2 </a:t>
            </a:r>
            <a:r>
              <a:rPr kumimoji="0" lang="en-DE" sz="900" b="0" i="0" u="none" strike="noStrike" kern="1200" cap="none" spc="0" normalizeH="0" baseline="0" noProof="0" dirty="0" err="1">
                <a:ln>
                  <a:noFill/>
                </a:ln>
                <a:solidFill>
                  <a:srgbClr val="123269"/>
                </a:solidFill>
                <a:effectLst/>
                <a:uLnTx/>
                <a:uFillTx/>
                <a:latin typeface="Arial"/>
                <a:ea typeface="+mn-ea"/>
                <a:cs typeface="+mn-cs"/>
              </a:rPr>
              <a:t>Emissionen</a:t>
            </a:r>
            <a:r>
              <a:rPr kumimoji="0" lang="en-DE" sz="900" b="0" i="0" u="none" strike="noStrike" kern="1200" cap="none" spc="0" normalizeH="0" baseline="0" noProof="0" dirty="0">
                <a:ln>
                  <a:noFill/>
                </a:ln>
                <a:solidFill>
                  <a:srgbClr val="123269"/>
                </a:solidFill>
                <a:effectLst/>
                <a:uLnTx/>
                <a:uFillTx/>
                <a:latin typeface="Arial"/>
                <a:ea typeface="+mn-ea"/>
                <a:cs typeface="+mn-cs"/>
              </a:rPr>
              <a:t> </a:t>
            </a:r>
            <a:r>
              <a:rPr kumimoji="0" lang="en-US" sz="900" b="0" i="0" u="none" strike="noStrike" kern="1200" cap="none" spc="0" normalizeH="0" baseline="0" noProof="0" dirty="0">
                <a:ln>
                  <a:noFill/>
                </a:ln>
                <a:solidFill>
                  <a:srgbClr val="123269"/>
                </a:solidFill>
                <a:effectLst/>
                <a:uLnTx/>
                <a:uFillTx/>
                <a:latin typeface="Arial"/>
                <a:ea typeface="+mn-ea"/>
                <a:cs typeface="+mn-cs"/>
              </a:rPr>
              <a:t>(</a:t>
            </a:r>
            <a:r>
              <a:rPr kumimoji="0" lang="en-DE" sz="900" b="0" i="0" u="none" strike="noStrike" kern="1200" cap="none" spc="0" normalizeH="0" baseline="0" noProof="0" dirty="0">
                <a:ln>
                  <a:noFill/>
                </a:ln>
                <a:solidFill>
                  <a:srgbClr val="123269"/>
                </a:solidFill>
                <a:effectLst/>
                <a:uLnTx/>
                <a:uFillTx/>
                <a:latin typeface="Arial"/>
                <a:ea typeface="+mn-ea"/>
                <a:cs typeface="+mn-cs"/>
              </a:rPr>
              <a:t>bis </a:t>
            </a:r>
            <a:r>
              <a:rPr kumimoji="0" lang="en-DE" sz="900" b="0" i="0" u="none" strike="noStrike" kern="1200" cap="none" spc="0" normalizeH="0" baseline="0" noProof="0" dirty="0" err="1">
                <a:ln>
                  <a:noFill/>
                </a:ln>
                <a:solidFill>
                  <a:srgbClr val="123269"/>
                </a:solidFill>
                <a:effectLst/>
                <a:uLnTx/>
                <a:uFillTx/>
                <a:latin typeface="Arial"/>
                <a:ea typeface="+mn-ea"/>
                <a:cs typeface="+mn-cs"/>
              </a:rPr>
              <a:t>jetzt</a:t>
            </a:r>
            <a:r>
              <a:rPr kumimoji="0" lang="en-US" sz="900" b="0" i="0" u="none" strike="noStrike" kern="1200" cap="none" spc="0" normalizeH="0" baseline="0" noProof="0" dirty="0">
                <a:ln>
                  <a:noFill/>
                </a:ln>
                <a:solidFill>
                  <a:srgbClr val="123269"/>
                </a:solidFill>
                <a:effectLst/>
                <a:uLnTx/>
                <a:uFillTx/>
                <a:latin typeface="Arial"/>
                <a:ea typeface="+mn-ea"/>
                <a:cs typeface="+mn-cs"/>
              </a:rPr>
              <a:t>) </a:t>
            </a:r>
            <a:endParaRPr kumimoji="0" lang="en-DE" sz="900" b="0" i="0" u="none" strike="noStrike" kern="1200" cap="none" spc="0" normalizeH="0" baseline="0" noProof="0" dirty="0">
              <a:ln>
                <a:noFill/>
              </a:ln>
              <a:solidFill>
                <a:srgbClr val="123269"/>
              </a:solidFill>
              <a:effectLst/>
              <a:uLnTx/>
              <a:uFillTx/>
              <a:latin typeface="Arial"/>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123269"/>
                </a:solidFill>
                <a:effectLst/>
                <a:uLnTx/>
                <a:uFillTx/>
                <a:latin typeface="Arial"/>
                <a:ea typeface="+mn-ea"/>
                <a:cs typeface="+mn-cs"/>
              </a:rPr>
              <a:t>100% </a:t>
            </a:r>
            <a:r>
              <a:rPr kumimoji="0" lang="en-DE" sz="900" b="0" i="0" u="none" strike="noStrike" kern="1200" cap="none" spc="0" normalizeH="0" baseline="0" noProof="0" dirty="0" err="1">
                <a:ln>
                  <a:noFill/>
                </a:ln>
                <a:solidFill>
                  <a:srgbClr val="123269"/>
                </a:solidFill>
                <a:effectLst/>
                <a:uLnTx/>
                <a:uFillTx/>
                <a:latin typeface="Arial"/>
                <a:ea typeface="+mn-ea"/>
                <a:cs typeface="+mn-cs"/>
              </a:rPr>
              <a:t>Portfolioabdeckung</a:t>
            </a:r>
            <a:r>
              <a:rPr kumimoji="0" lang="en-DE" sz="900" b="0" i="0" u="none" strike="noStrike" kern="1200" cap="none" spc="0" normalizeH="0" baseline="0" noProof="0" dirty="0">
                <a:ln>
                  <a:noFill/>
                </a:ln>
                <a:solidFill>
                  <a:srgbClr val="123269"/>
                </a:solidFill>
                <a:effectLst/>
                <a:uLnTx/>
                <a:uFillTx/>
                <a:latin typeface="Arial"/>
                <a:ea typeface="+mn-ea"/>
                <a:cs typeface="+mn-cs"/>
              </a:rPr>
              <a:t> in</a:t>
            </a:r>
            <a:r>
              <a:rPr kumimoji="0" lang="en-US" sz="900" b="0" i="0" u="none" strike="noStrike" kern="1200" cap="none" spc="0" normalizeH="0" baseline="0" noProof="0" dirty="0">
                <a:ln>
                  <a:noFill/>
                </a:ln>
                <a:solidFill>
                  <a:srgbClr val="123269"/>
                </a:solidFill>
                <a:effectLst/>
                <a:uLnTx/>
                <a:uFillTx/>
                <a:latin typeface="Arial"/>
                <a:ea typeface="+mn-ea"/>
                <a:cs typeface="+mn-cs"/>
              </a:rPr>
              <a:t> 2040</a:t>
            </a:r>
          </a:p>
        </p:txBody>
      </p:sp>
      <p:sp>
        <p:nvSpPr>
          <p:cNvPr id="33" name="Tijdelijke aanduiding voor tekst 6">
            <a:extLst>
              <a:ext uri="{FF2B5EF4-FFF2-40B4-BE49-F238E27FC236}">
                <a16:creationId xmlns:a16="http://schemas.microsoft.com/office/drawing/2014/main" id="{910AB6C4-BAB3-8B80-4556-19BB7AC19C38}"/>
              </a:ext>
            </a:extLst>
          </p:cNvPr>
          <p:cNvSpPr txBox="1">
            <a:spLocks/>
          </p:cNvSpPr>
          <p:nvPr/>
        </p:nvSpPr>
        <p:spPr>
          <a:xfrm>
            <a:off x="4964300" y="3003426"/>
            <a:ext cx="1400716" cy="337083"/>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DE" sz="1600" b="1" i="0" u="none" strike="noStrike" kern="1200" cap="none" spc="0" normalizeH="0" baseline="0" noProof="0" dirty="0" err="1">
                <a:ln>
                  <a:noFill/>
                </a:ln>
                <a:solidFill>
                  <a:srgbClr val="123269"/>
                </a:solidFill>
                <a:effectLst/>
                <a:uLnTx/>
                <a:uFillTx/>
                <a:latin typeface="Arial"/>
                <a:ea typeface="+mn-ea"/>
                <a:cs typeface="+mn-cs"/>
              </a:rPr>
              <a:t>Ziel</a:t>
            </a:r>
            <a:endParaRPr kumimoji="0" lang="en-US" sz="1600" b="1" i="0" u="none" strike="noStrike" kern="1200" cap="none" spc="0" normalizeH="0" baseline="0" noProof="0" dirty="0">
              <a:ln>
                <a:noFill/>
              </a:ln>
              <a:solidFill>
                <a:srgbClr val="123269"/>
              </a:solidFill>
              <a:effectLst/>
              <a:uLnTx/>
              <a:uFillTx/>
              <a:latin typeface="Arial"/>
              <a:ea typeface="+mn-ea"/>
              <a:cs typeface="+mn-cs"/>
            </a:endParaRPr>
          </a:p>
        </p:txBody>
      </p:sp>
      <p:sp>
        <p:nvSpPr>
          <p:cNvPr id="34" name="Tijdelijke aanduiding voor tekst 6">
            <a:extLst>
              <a:ext uri="{FF2B5EF4-FFF2-40B4-BE49-F238E27FC236}">
                <a16:creationId xmlns:a16="http://schemas.microsoft.com/office/drawing/2014/main" id="{5BD75390-D401-BC21-5399-72026765F5FB}"/>
              </a:ext>
            </a:extLst>
          </p:cNvPr>
          <p:cNvSpPr txBox="1">
            <a:spLocks/>
          </p:cNvSpPr>
          <p:nvPr/>
        </p:nvSpPr>
        <p:spPr>
          <a:xfrm>
            <a:off x="6879096" y="3003426"/>
            <a:ext cx="1400716" cy="337083"/>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DE" sz="1600" b="1" i="0" u="none" strike="noStrike" kern="1200" cap="none" spc="0" normalizeH="0" baseline="0" noProof="0" dirty="0" err="1">
                <a:ln>
                  <a:noFill/>
                </a:ln>
                <a:solidFill>
                  <a:srgbClr val="123269"/>
                </a:solidFill>
                <a:effectLst/>
                <a:uLnTx/>
                <a:uFillTx/>
                <a:latin typeface="Arial"/>
                <a:ea typeface="+mn-ea"/>
                <a:cs typeface="+mn-cs"/>
              </a:rPr>
              <a:t>Ziel</a:t>
            </a:r>
            <a:endParaRPr kumimoji="0" lang="en-US" sz="1600" b="1" i="0" u="none" strike="noStrike" kern="1200" cap="none" spc="0" normalizeH="0" baseline="0" noProof="0" dirty="0">
              <a:ln>
                <a:noFill/>
              </a:ln>
              <a:solidFill>
                <a:srgbClr val="123269"/>
              </a:solidFill>
              <a:effectLst/>
              <a:uLnTx/>
              <a:uFillTx/>
              <a:latin typeface="Arial"/>
              <a:ea typeface="+mn-ea"/>
              <a:cs typeface="+mn-cs"/>
            </a:endParaRPr>
          </a:p>
        </p:txBody>
      </p:sp>
      <p:sp>
        <p:nvSpPr>
          <p:cNvPr id="35" name="Rectangle 33">
            <a:extLst>
              <a:ext uri="{FF2B5EF4-FFF2-40B4-BE49-F238E27FC236}">
                <a16:creationId xmlns:a16="http://schemas.microsoft.com/office/drawing/2014/main" id="{BC868A54-12C7-F7F6-1C4D-515DD668E867}"/>
              </a:ext>
            </a:extLst>
          </p:cNvPr>
          <p:cNvSpPr/>
          <p:nvPr/>
        </p:nvSpPr>
        <p:spPr>
          <a:xfrm>
            <a:off x="5234205" y="1978107"/>
            <a:ext cx="852412" cy="8651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4">
            <a:extLst>
              <a:ext uri="{FF2B5EF4-FFF2-40B4-BE49-F238E27FC236}">
                <a16:creationId xmlns:a16="http://schemas.microsoft.com/office/drawing/2014/main" id="{A2D1FBC4-1A7B-4D8C-308C-6002F988CE7C}"/>
              </a:ext>
            </a:extLst>
          </p:cNvPr>
          <p:cNvSpPr/>
          <p:nvPr/>
        </p:nvSpPr>
        <p:spPr>
          <a:xfrm>
            <a:off x="5170311" y="2039883"/>
            <a:ext cx="852412" cy="8651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5">
            <a:extLst>
              <a:ext uri="{FF2B5EF4-FFF2-40B4-BE49-F238E27FC236}">
                <a16:creationId xmlns:a16="http://schemas.microsoft.com/office/drawing/2014/main" id="{D4108F9A-E707-D4D8-AD3B-0E106A5CD978}"/>
              </a:ext>
            </a:extLst>
          </p:cNvPr>
          <p:cNvSpPr/>
          <p:nvPr/>
        </p:nvSpPr>
        <p:spPr>
          <a:xfrm>
            <a:off x="7171002" y="1978107"/>
            <a:ext cx="852412" cy="8651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6">
            <a:extLst>
              <a:ext uri="{FF2B5EF4-FFF2-40B4-BE49-F238E27FC236}">
                <a16:creationId xmlns:a16="http://schemas.microsoft.com/office/drawing/2014/main" id="{717EDDC7-34CD-989A-7355-78255EF6EC6F}"/>
              </a:ext>
            </a:extLst>
          </p:cNvPr>
          <p:cNvSpPr/>
          <p:nvPr/>
        </p:nvSpPr>
        <p:spPr>
          <a:xfrm>
            <a:off x="7107108" y="2039883"/>
            <a:ext cx="852412" cy="8651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9" name="Straight Connector 37">
            <a:extLst>
              <a:ext uri="{FF2B5EF4-FFF2-40B4-BE49-F238E27FC236}">
                <a16:creationId xmlns:a16="http://schemas.microsoft.com/office/drawing/2014/main" id="{1465667C-8EA3-DC12-5D1C-9DC3FCB64AD3}"/>
              </a:ext>
            </a:extLst>
          </p:cNvPr>
          <p:cNvCxnSpPr>
            <a:cxnSpLocks/>
          </p:cNvCxnSpPr>
          <p:nvPr/>
        </p:nvCxnSpPr>
        <p:spPr>
          <a:xfrm flipH="1">
            <a:off x="6796374" y="3429000"/>
            <a:ext cx="142284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8">
            <a:extLst>
              <a:ext uri="{FF2B5EF4-FFF2-40B4-BE49-F238E27FC236}">
                <a16:creationId xmlns:a16="http://schemas.microsoft.com/office/drawing/2014/main" id="{BDDE8EE2-4C43-0998-21FC-63453FA7E2AB}"/>
              </a:ext>
            </a:extLst>
          </p:cNvPr>
          <p:cNvCxnSpPr>
            <a:cxnSpLocks/>
          </p:cNvCxnSpPr>
          <p:nvPr/>
        </p:nvCxnSpPr>
        <p:spPr>
          <a:xfrm flipH="1">
            <a:off x="4942174" y="4752590"/>
            <a:ext cx="142284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39">
            <a:extLst>
              <a:ext uri="{FF2B5EF4-FFF2-40B4-BE49-F238E27FC236}">
                <a16:creationId xmlns:a16="http://schemas.microsoft.com/office/drawing/2014/main" id="{3AA009C0-D295-A1BD-7152-3CCE27E833DF}"/>
              </a:ext>
            </a:extLst>
          </p:cNvPr>
          <p:cNvCxnSpPr>
            <a:cxnSpLocks/>
          </p:cNvCxnSpPr>
          <p:nvPr/>
        </p:nvCxnSpPr>
        <p:spPr>
          <a:xfrm flipH="1">
            <a:off x="6796374" y="4752590"/>
            <a:ext cx="142284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Tijdelijke aanduiding voor tekst 6">
            <a:extLst>
              <a:ext uri="{FF2B5EF4-FFF2-40B4-BE49-F238E27FC236}">
                <a16:creationId xmlns:a16="http://schemas.microsoft.com/office/drawing/2014/main" id="{C47A6252-19C3-B411-A991-83024AB1FEB8}"/>
              </a:ext>
            </a:extLst>
          </p:cNvPr>
          <p:cNvSpPr txBox="1">
            <a:spLocks/>
          </p:cNvSpPr>
          <p:nvPr/>
        </p:nvSpPr>
        <p:spPr>
          <a:xfrm>
            <a:off x="5189192" y="2179653"/>
            <a:ext cx="906808" cy="448491"/>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DE" sz="1200" b="0" i="0" u="none" strike="noStrike" kern="1200" cap="none" spc="0" normalizeH="0" baseline="0" noProof="0" dirty="0" err="1">
                <a:ln>
                  <a:noFill/>
                </a:ln>
                <a:solidFill>
                  <a:srgbClr val="FFFFFF"/>
                </a:solidFill>
                <a:effectLst/>
                <a:uLnTx/>
                <a:uFillTx/>
                <a:latin typeface="Arial"/>
                <a:ea typeface="+mn-ea"/>
                <a:cs typeface="+mn-cs"/>
              </a:rPr>
              <a:t>Kohlenstoff</a:t>
            </a:r>
            <a:r>
              <a:rPr kumimoji="0" lang="en-DE" sz="1200" b="0" i="0" u="none" strike="noStrike" kern="1200" cap="none" spc="0" normalizeH="0" baseline="0" noProof="0" dirty="0">
                <a:ln>
                  <a:noFill/>
                </a:ln>
                <a:solidFill>
                  <a:srgbClr val="FFFFFF"/>
                </a:solidFill>
                <a:effectLst/>
                <a:uLnTx/>
                <a:uFillTx/>
                <a:latin typeface="Arial"/>
                <a:ea typeface="+mn-ea"/>
                <a:cs typeface="+mn-cs"/>
              </a:rPr>
              <a:t>-</a:t>
            </a:r>
            <a:r>
              <a:rPr kumimoji="0" lang="en-US" sz="1200" b="0" i="0" u="none" strike="noStrike" kern="1200" cap="none" spc="0" normalizeH="0" baseline="0" noProof="0" dirty="0">
                <a:ln>
                  <a:noFill/>
                </a:ln>
                <a:solidFill>
                  <a:srgbClr val="FFFFFF"/>
                </a:solidFill>
                <a:effectLst/>
                <a:uLnTx/>
                <a:uFillTx/>
                <a:latin typeface="Arial"/>
                <a:ea typeface="+mn-ea"/>
                <a:cs typeface="+mn-cs"/>
              </a:rPr>
              <a:t> Intensive </a:t>
            </a:r>
            <a:r>
              <a:rPr kumimoji="0" lang="en-DE" sz="1200" b="0" i="0" u="none" strike="noStrike" kern="1200" cap="none" spc="0" normalizeH="0" baseline="0" noProof="0" dirty="0" err="1">
                <a:ln>
                  <a:noFill/>
                </a:ln>
                <a:solidFill>
                  <a:srgbClr val="FFFFFF"/>
                </a:solidFill>
                <a:effectLst/>
                <a:uLnTx/>
                <a:uFillTx/>
                <a:latin typeface="Arial"/>
                <a:ea typeface="+mn-ea"/>
                <a:cs typeface="+mn-cs"/>
              </a:rPr>
              <a:t>Sektoren</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43" name="Tijdelijke aanduiding voor tekst 6">
            <a:extLst>
              <a:ext uri="{FF2B5EF4-FFF2-40B4-BE49-F238E27FC236}">
                <a16:creationId xmlns:a16="http://schemas.microsoft.com/office/drawing/2014/main" id="{7E54AB44-D666-D787-D5E3-F6EF84D0F2E2}"/>
              </a:ext>
            </a:extLst>
          </p:cNvPr>
          <p:cNvSpPr txBox="1">
            <a:spLocks/>
          </p:cNvSpPr>
          <p:nvPr/>
        </p:nvSpPr>
        <p:spPr>
          <a:xfrm>
            <a:off x="7129537" y="2262975"/>
            <a:ext cx="888653" cy="448491"/>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DE" sz="1200" dirty="0" err="1">
                <a:solidFill>
                  <a:srgbClr val="FFFFFF"/>
                </a:solidFill>
                <a:latin typeface="Arial"/>
              </a:rPr>
              <a:t>Andere</a:t>
            </a:r>
            <a:r>
              <a:rPr lang="en-DE" sz="1200" dirty="0">
                <a:solidFill>
                  <a:srgbClr val="FFFFFF"/>
                </a:solidFill>
                <a:latin typeface="Arial"/>
              </a:rPr>
              <a:t> </a:t>
            </a:r>
            <a:r>
              <a:rPr lang="en-DE" sz="1200" dirty="0" err="1">
                <a:solidFill>
                  <a:srgbClr val="FFFFFF"/>
                </a:solidFill>
                <a:latin typeface="Arial"/>
              </a:rPr>
              <a:t>Sektoren</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Tijdelijke aanduiding voor tekst 6">
            <a:extLst>
              <a:ext uri="{FF2B5EF4-FFF2-40B4-BE49-F238E27FC236}">
                <a16:creationId xmlns:a16="http://schemas.microsoft.com/office/drawing/2014/main" id="{9C78B1A3-E5F5-D4DD-30AB-3B758062C0F9}"/>
              </a:ext>
            </a:extLst>
          </p:cNvPr>
          <p:cNvSpPr txBox="1">
            <a:spLocks/>
          </p:cNvSpPr>
          <p:nvPr/>
        </p:nvSpPr>
        <p:spPr>
          <a:xfrm>
            <a:off x="9064702" y="2179653"/>
            <a:ext cx="2110777" cy="337083"/>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123269"/>
                </a:solidFill>
                <a:effectLst/>
                <a:uLnTx/>
                <a:uFillTx/>
                <a:latin typeface="Arial"/>
                <a:ea typeface="+mn-ea"/>
                <a:cs typeface="+mn-cs"/>
              </a:rPr>
              <a:t>Engagement </a:t>
            </a:r>
            <a:r>
              <a:rPr lang="en-DE" sz="1400" b="1" dirty="0">
                <a:solidFill>
                  <a:srgbClr val="123269"/>
                </a:solidFill>
                <a:latin typeface="Arial"/>
              </a:rPr>
              <a:t>bis</a:t>
            </a:r>
            <a:r>
              <a:rPr kumimoji="0" lang="en-US" sz="1400" b="1" i="0" u="none" strike="noStrike" kern="1200" cap="none" spc="0" normalizeH="0" baseline="0" noProof="0" dirty="0">
                <a:ln>
                  <a:noFill/>
                </a:ln>
                <a:solidFill>
                  <a:srgbClr val="123269"/>
                </a:solidFill>
                <a:effectLst/>
                <a:uLnTx/>
                <a:uFillTx/>
                <a:latin typeface="Arial"/>
                <a:ea typeface="+mn-ea"/>
                <a:cs typeface="+mn-cs"/>
              </a:rPr>
              <a:t> 2025</a:t>
            </a:r>
          </a:p>
        </p:txBody>
      </p:sp>
      <p:sp>
        <p:nvSpPr>
          <p:cNvPr id="45" name="Tijdelijke aanduiding voor tekst 6">
            <a:extLst>
              <a:ext uri="{FF2B5EF4-FFF2-40B4-BE49-F238E27FC236}">
                <a16:creationId xmlns:a16="http://schemas.microsoft.com/office/drawing/2014/main" id="{77267698-5ACC-C04F-0412-6AA28075C649}"/>
              </a:ext>
            </a:extLst>
          </p:cNvPr>
          <p:cNvSpPr txBox="1">
            <a:spLocks/>
          </p:cNvSpPr>
          <p:nvPr/>
        </p:nvSpPr>
        <p:spPr>
          <a:xfrm>
            <a:off x="9064702" y="3788965"/>
            <a:ext cx="2110777" cy="337083"/>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123269"/>
                </a:solidFill>
                <a:effectLst/>
                <a:uLnTx/>
                <a:uFillTx/>
                <a:latin typeface="Arial"/>
                <a:ea typeface="+mn-ea"/>
                <a:cs typeface="+mn-cs"/>
              </a:rPr>
              <a:t>Engagement </a:t>
            </a:r>
            <a:r>
              <a:rPr lang="en-DE" sz="1400" b="1" dirty="0" err="1">
                <a:solidFill>
                  <a:srgbClr val="123269"/>
                </a:solidFill>
                <a:latin typeface="Arial"/>
              </a:rPr>
              <a:t>nach</a:t>
            </a:r>
            <a:r>
              <a:rPr lang="en-DE" sz="1400" b="1" dirty="0">
                <a:solidFill>
                  <a:srgbClr val="123269"/>
                </a:solidFill>
                <a:latin typeface="Arial"/>
              </a:rPr>
              <a:t> </a:t>
            </a:r>
            <a:r>
              <a:rPr kumimoji="0" lang="en-US" sz="1400" b="1" i="0" u="none" strike="noStrike" kern="1200" cap="none" spc="0" normalizeH="0" baseline="0" noProof="0" dirty="0">
                <a:ln>
                  <a:noFill/>
                </a:ln>
                <a:solidFill>
                  <a:srgbClr val="123269"/>
                </a:solidFill>
                <a:effectLst/>
                <a:uLnTx/>
                <a:uFillTx/>
                <a:latin typeface="Arial"/>
                <a:ea typeface="+mn-ea"/>
                <a:cs typeface="+mn-cs"/>
              </a:rPr>
              <a:t>2025</a:t>
            </a:r>
          </a:p>
        </p:txBody>
      </p:sp>
    </p:spTree>
    <p:extLst>
      <p:ext uri="{BB962C8B-B14F-4D97-AF65-F5344CB8AC3E}">
        <p14:creationId xmlns:p14="http://schemas.microsoft.com/office/powerpoint/2010/main" val="2266534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8EF43E-01F0-84D8-A403-BF1D25E3FC16}"/>
              </a:ext>
            </a:extLst>
          </p:cNvPr>
          <p:cNvSpPr>
            <a:spLocks noGrp="1"/>
          </p:cNvSpPr>
          <p:nvPr>
            <p:ph type="title"/>
          </p:nvPr>
        </p:nvSpPr>
        <p:spPr/>
        <p:txBody>
          <a:bodyPr/>
          <a:lstStyle/>
          <a:p>
            <a:r>
              <a:rPr lang="en-US" dirty="0"/>
              <a:t>DPAM B Equities US Dividend Sustainable</a:t>
            </a:r>
          </a:p>
        </p:txBody>
      </p:sp>
      <p:sp>
        <p:nvSpPr>
          <p:cNvPr id="4" name="Text Placeholder 3">
            <a:extLst>
              <a:ext uri="{FF2B5EF4-FFF2-40B4-BE49-F238E27FC236}">
                <a16:creationId xmlns:a16="http://schemas.microsoft.com/office/drawing/2014/main" id="{33D0A218-4B33-3588-850D-84D0FEE2825F}"/>
              </a:ext>
            </a:extLst>
          </p:cNvPr>
          <p:cNvSpPr>
            <a:spLocks noGrp="1"/>
          </p:cNvSpPr>
          <p:nvPr>
            <p:ph type="body" sz="quarter" idx="14"/>
          </p:nvPr>
        </p:nvSpPr>
        <p:spPr/>
        <p:txBody>
          <a:bodyPr/>
          <a:lstStyle/>
          <a:p>
            <a:r>
              <a:rPr lang="en-US" dirty="0"/>
              <a:t>Details </a:t>
            </a:r>
            <a:r>
              <a:rPr lang="en-US" dirty="0" err="1"/>
              <a:t>zu</a:t>
            </a:r>
            <a:r>
              <a:rPr lang="en-US" dirty="0"/>
              <a:t> den </a:t>
            </a:r>
            <a:r>
              <a:rPr lang="en-US" dirty="0" err="1"/>
              <a:t>Anteilsklassen</a:t>
            </a:r>
            <a:r>
              <a:rPr lang="en-US" dirty="0"/>
              <a:t> </a:t>
            </a:r>
          </a:p>
        </p:txBody>
      </p:sp>
      <p:sp>
        <p:nvSpPr>
          <p:cNvPr id="6" name="Date Placeholder 5">
            <a:extLst>
              <a:ext uri="{FF2B5EF4-FFF2-40B4-BE49-F238E27FC236}">
                <a16:creationId xmlns:a16="http://schemas.microsoft.com/office/drawing/2014/main" id="{206E775C-7D67-FB5C-3FA2-536CE77679A5}"/>
              </a:ext>
            </a:extLst>
          </p:cNvPr>
          <p:cNvSpPr>
            <a:spLocks noGrp="1"/>
          </p:cNvSpPr>
          <p:nvPr>
            <p:ph type="dt" sz="half" idx="19"/>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7" name="Footer Placeholder 6">
            <a:extLst>
              <a:ext uri="{FF2B5EF4-FFF2-40B4-BE49-F238E27FC236}">
                <a16:creationId xmlns:a16="http://schemas.microsoft.com/office/drawing/2014/main" id="{A24E8C98-19A1-4321-A19C-AE4138502CB7}"/>
              </a:ext>
            </a:extLst>
          </p:cNvPr>
          <p:cNvSpPr>
            <a:spLocks noGrp="1"/>
          </p:cNvSpPr>
          <p:nvPr>
            <p:ph type="ftr" sz="quarter" idx="20"/>
          </p:nvPr>
        </p:nvSpPr>
        <p:spPr/>
        <p:txBody>
          <a:bodyPr/>
          <a:lstStyle/>
          <a:p>
            <a:pPr algn="r"/>
            <a:r>
              <a:rPr lang="en-GB" dirty="0"/>
              <a:t>Marketing </a:t>
            </a:r>
            <a:r>
              <a:rPr lang="en-GB" dirty="0" err="1"/>
              <a:t>Dokument</a:t>
            </a:r>
            <a:r>
              <a:rPr lang="en-GB" dirty="0"/>
              <a:t> </a:t>
            </a:r>
          </a:p>
        </p:txBody>
      </p:sp>
      <p:sp>
        <p:nvSpPr>
          <p:cNvPr id="8" name="Slide Number Placeholder 7">
            <a:extLst>
              <a:ext uri="{FF2B5EF4-FFF2-40B4-BE49-F238E27FC236}">
                <a16:creationId xmlns:a16="http://schemas.microsoft.com/office/drawing/2014/main" id="{67F2C3DC-5297-59AF-6112-A79CCEF29484}"/>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B0E8F-62D4-6F41-B962-167F75469561}" type="slidenum">
              <a:rPr kumimoji="0" lang="en-GB" sz="900" b="1" i="0" u="none" strike="noStrike" kern="1200" cap="none" spc="0" normalizeH="0" baseline="0" noProof="0" smtClean="0">
                <a:ln>
                  <a:noFill/>
                </a:ln>
                <a:solidFill>
                  <a:srgbClr val="12326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900" b="1" i="0" u="none" strike="noStrike" kern="1200" cap="none" spc="0" normalizeH="0" baseline="0" noProof="0" dirty="0">
              <a:ln>
                <a:noFill/>
              </a:ln>
              <a:solidFill>
                <a:srgbClr val="123269"/>
              </a:solidFill>
              <a:effectLst/>
              <a:uLnTx/>
              <a:uFillTx/>
              <a:latin typeface="Arial"/>
              <a:ea typeface="+mn-ea"/>
              <a:cs typeface="+mn-cs"/>
            </a:endParaRPr>
          </a:p>
        </p:txBody>
      </p:sp>
      <p:sp>
        <p:nvSpPr>
          <p:cNvPr id="9" name="TextBox 8">
            <a:extLst>
              <a:ext uri="{FF2B5EF4-FFF2-40B4-BE49-F238E27FC236}">
                <a16:creationId xmlns:a16="http://schemas.microsoft.com/office/drawing/2014/main" id="{556C6113-06B6-3DF0-EAEF-6CC1BEEE5AB2}"/>
              </a:ext>
            </a:extLst>
          </p:cNvPr>
          <p:cNvSpPr txBox="1"/>
          <p:nvPr/>
        </p:nvSpPr>
        <p:spPr>
          <a:xfrm>
            <a:off x="4977146" y="6134166"/>
            <a:ext cx="2237707" cy="261610"/>
          </a:xfrm>
          <a:prstGeom prst="rect">
            <a:avLst/>
          </a:prstGeom>
          <a:noFill/>
        </p:spPr>
        <p:txBody>
          <a:bodyPr wrap="square">
            <a:spAutoFit/>
          </a:bodyPr>
          <a:lstStyle/>
          <a:p>
            <a:pPr algn="l"/>
            <a:r>
              <a:rPr lang="en-US" sz="1100" dirty="0"/>
              <a:t>Quelle: DPAM - April 2025</a:t>
            </a:r>
            <a:endParaRPr lang="de-DE" sz="1100" dirty="0"/>
          </a:p>
        </p:txBody>
      </p:sp>
      <p:pic>
        <p:nvPicPr>
          <p:cNvPr id="5" name="Picture 4">
            <a:extLst>
              <a:ext uri="{FF2B5EF4-FFF2-40B4-BE49-F238E27FC236}">
                <a16:creationId xmlns:a16="http://schemas.microsoft.com/office/drawing/2014/main" id="{760C4AE9-DD45-1242-F00D-7389DEF6F3D1}"/>
              </a:ext>
            </a:extLst>
          </p:cNvPr>
          <p:cNvPicPr/>
          <p:nvPr/>
        </p:nvPicPr>
        <p:blipFill>
          <a:blip r:embed="rId2"/>
          <a:stretch>
            <a:fillRect/>
          </a:stretch>
        </p:blipFill>
        <p:spPr>
          <a:xfrm>
            <a:off x="1886866" y="2011757"/>
            <a:ext cx="8562356" cy="3708219"/>
          </a:xfrm>
          <a:prstGeom prst="rect">
            <a:avLst/>
          </a:prstGeom>
        </p:spPr>
      </p:pic>
    </p:spTree>
    <p:extLst>
      <p:ext uri="{BB962C8B-B14F-4D97-AF65-F5344CB8AC3E}">
        <p14:creationId xmlns:p14="http://schemas.microsoft.com/office/powerpoint/2010/main" val="2343877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8EF43E-01F0-84D8-A403-BF1D25E3FC16}"/>
              </a:ext>
            </a:extLst>
          </p:cNvPr>
          <p:cNvSpPr>
            <a:spLocks noGrp="1"/>
          </p:cNvSpPr>
          <p:nvPr>
            <p:ph type="title"/>
          </p:nvPr>
        </p:nvSpPr>
        <p:spPr/>
        <p:txBody>
          <a:bodyPr/>
          <a:lstStyle/>
          <a:p>
            <a:r>
              <a:rPr lang="en-US" dirty="0"/>
              <a:t>DPAM B Equities US Dividend Sustainable</a:t>
            </a:r>
          </a:p>
        </p:txBody>
      </p:sp>
      <p:sp>
        <p:nvSpPr>
          <p:cNvPr id="4" name="Text Placeholder 3">
            <a:extLst>
              <a:ext uri="{FF2B5EF4-FFF2-40B4-BE49-F238E27FC236}">
                <a16:creationId xmlns:a16="http://schemas.microsoft.com/office/drawing/2014/main" id="{33D0A218-4B33-3588-850D-84D0FEE2825F}"/>
              </a:ext>
            </a:extLst>
          </p:cNvPr>
          <p:cNvSpPr>
            <a:spLocks noGrp="1"/>
          </p:cNvSpPr>
          <p:nvPr>
            <p:ph type="body" sz="quarter" idx="14"/>
          </p:nvPr>
        </p:nvSpPr>
        <p:spPr/>
        <p:txBody>
          <a:bodyPr/>
          <a:lstStyle/>
          <a:p>
            <a:r>
              <a:rPr lang="de-DE" dirty="0"/>
              <a:t>Details zu den Anteilsklassen  - Gebühren </a:t>
            </a:r>
          </a:p>
        </p:txBody>
      </p:sp>
      <p:sp>
        <p:nvSpPr>
          <p:cNvPr id="6" name="Date Placeholder 5">
            <a:extLst>
              <a:ext uri="{FF2B5EF4-FFF2-40B4-BE49-F238E27FC236}">
                <a16:creationId xmlns:a16="http://schemas.microsoft.com/office/drawing/2014/main" id="{206E775C-7D67-FB5C-3FA2-536CE77679A5}"/>
              </a:ext>
            </a:extLst>
          </p:cNvPr>
          <p:cNvSpPr>
            <a:spLocks noGrp="1"/>
          </p:cNvSpPr>
          <p:nvPr>
            <p:ph type="dt" sz="half" idx="19"/>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7" name="Footer Placeholder 6">
            <a:extLst>
              <a:ext uri="{FF2B5EF4-FFF2-40B4-BE49-F238E27FC236}">
                <a16:creationId xmlns:a16="http://schemas.microsoft.com/office/drawing/2014/main" id="{A24E8C98-19A1-4321-A19C-AE4138502CB7}"/>
              </a:ext>
            </a:extLst>
          </p:cNvPr>
          <p:cNvSpPr>
            <a:spLocks noGrp="1"/>
          </p:cNvSpPr>
          <p:nvPr>
            <p:ph type="ftr" sz="quarter" idx="20"/>
          </p:nvPr>
        </p:nvSpPr>
        <p:spPr/>
        <p:txBody>
          <a:bodyPr/>
          <a:lstStyle/>
          <a:p>
            <a:pPr algn="r"/>
            <a:r>
              <a:rPr lang="en-GB" dirty="0"/>
              <a:t>Marketing </a:t>
            </a:r>
            <a:r>
              <a:rPr lang="en-GB" dirty="0" err="1"/>
              <a:t>Dokument</a:t>
            </a:r>
            <a:r>
              <a:rPr lang="en-GB" dirty="0"/>
              <a:t> </a:t>
            </a:r>
          </a:p>
        </p:txBody>
      </p:sp>
      <p:sp>
        <p:nvSpPr>
          <p:cNvPr id="8" name="Slide Number Placeholder 7">
            <a:extLst>
              <a:ext uri="{FF2B5EF4-FFF2-40B4-BE49-F238E27FC236}">
                <a16:creationId xmlns:a16="http://schemas.microsoft.com/office/drawing/2014/main" id="{67F2C3DC-5297-59AF-6112-A79CCEF29484}"/>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B0E8F-62D4-6F41-B962-167F75469561}" type="slidenum">
              <a:rPr kumimoji="0" lang="en-GB" sz="900" b="1" i="0" u="none" strike="noStrike" kern="1200" cap="none" spc="0" normalizeH="0" baseline="0" noProof="0" smtClean="0">
                <a:ln>
                  <a:noFill/>
                </a:ln>
                <a:solidFill>
                  <a:srgbClr val="12326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900" b="1" i="0" u="none" strike="noStrike" kern="1200" cap="none" spc="0" normalizeH="0" baseline="0" noProof="0" dirty="0">
              <a:ln>
                <a:noFill/>
              </a:ln>
              <a:solidFill>
                <a:srgbClr val="123269"/>
              </a:solidFill>
              <a:effectLst/>
              <a:uLnTx/>
              <a:uFillTx/>
              <a:latin typeface="Arial"/>
              <a:ea typeface="+mn-ea"/>
              <a:cs typeface="+mn-cs"/>
            </a:endParaRPr>
          </a:p>
        </p:txBody>
      </p:sp>
      <p:sp>
        <p:nvSpPr>
          <p:cNvPr id="2" name="TextBox 1">
            <a:extLst>
              <a:ext uri="{FF2B5EF4-FFF2-40B4-BE49-F238E27FC236}">
                <a16:creationId xmlns:a16="http://schemas.microsoft.com/office/drawing/2014/main" id="{67B774FE-79D8-1665-3D48-C0C4996FEEE4}"/>
              </a:ext>
            </a:extLst>
          </p:cNvPr>
          <p:cNvSpPr txBox="1"/>
          <p:nvPr/>
        </p:nvSpPr>
        <p:spPr>
          <a:xfrm>
            <a:off x="1393092" y="5384733"/>
            <a:ext cx="9519550" cy="954107"/>
          </a:xfrm>
          <a:prstGeom prst="rect">
            <a:avLst/>
          </a:prstGeom>
          <a:noFill/>
        </p:spPr>
        <p:txBody>
          <a:bodyPr wrap="square" rtlCol="0">
            <a:spAutoFit/>
          </a:bodyPr>
          <a:lstStyle/>
          <a:p>
            <a:r>
              <a:rPr lang="de-DE" sz="700" b="1" dirty="0"/>
              <a:t>Eintrittsgebühr: </a:t>
            </a:r>
            <a:r>
              <a:rPr lang="de-DE" sz="700" dirty="0"/>
              <a:t>Maximale Gebühr, die beim Kauf eines Teilfonds anfällt. Die tatsächlichen Sätze können niedriger sein. Wenden Sie sich für weitere Informationen an Ihren Finanzberater oder Ihre Vertriebsstelle. Die Eintrittsgebühr reduziert das potenzielle Wachstum und die Rendite Ihrer Anlage. Der Prozentsatz basiert auf dem NAV.</a:t>
            </a:r>
            <a:br>
              <a:rPr lang="en-US" sz="700" dirty="0"/>
            </a:br>
            <a:r>
              <a:rPr lang="de-DE" sz="700" b="1" dirty="0"/>
              <a:t>Verwaltungsgebühren und sonstige Verwaltungs- oder Betriebskosten</a:t>
            </a:r>
            <a:r>
              <a:rPr lang="de-DE" sz="700" dirty="0"/>
              <a:t>: Hierbei handelt es sich um die Portfoliomanagementgebühren des Teilfonds pro Jahr, einschließlich der Gebühren des Dienstleisters, des Betriebs des Teilfonds und der maximalen Verwaltungsgebühr. Diese Schätzung basiert auf den tatsächlichen Kosten des vergangenen Jahres.</a:t>
            </a:r>
          </a:p>
          <a:p>
            <a:r>
              <a:rPr lang="de-DE" sz="700" b="1" dirty="0"/>
              <a:t>Transaktionskosten</a:t>
            </a:r>
            <a:r>
              <a:rPr lang="de-DE" sz="700" dirty="0"/>
              <a:t>: Dies ist eine Schätzung der Kosten, die pro Jahr für den Kauf und Verkauf der dem Produkt zugrunde liegenden Anlagen anfallen. Der tatsächliche Betrag hängt von der Menge ab, die wir kaufen und verkaufen.</a:t>
            </a:r>
            <a:endParaRPr lang="en-US" sz="700" dirty="0"/>
          </a:p>
          <a:p>
            <a:r>
              <a:rPr lang="de-DE" sz="700" b="1" dirty="0"/>
              <a:t>Swing Pricing: </a:t>
            </a:r>
            <a:r>
              <a:rPr lang="de-DE" sz="700" dirty="0"/>
              <a:t>Dieser </a:t>
            </a:r>
            <a:r>
              <a:rPr lang="de-DE" sz="700" dirty="0" err="1"/>
              <a:t>Teilfond</a:t>
            </a:r>
            <a:r>
              <a:rPr lang="de-DE" sz="700" dirty="0"/>
              <a:t> wendet das Swing Pricing an. Gemäß den Bestimmungen des Verkaufsprospekts legt der Verwaltungsrat der SICAV DPAM L den Schwellenwert und den Wert der Swing-Faktoren fest. Den geltenden Schwellenwert und die Swing-Faktoren finden Sie auf der Website: https://www.dpaminvestments.com.Dies ist keine erschöpfende Liste der Gebühren. Es können weitere Gebühren anfallen, die je nach Anteilsklasse variieren und sich ändern können. Für Teilfonds oder Anteilsklassen, deren Nettoinventarwert auf eine andere Währung als die Ihres Landes lautet, können sich die Kosten aufgrund von Währungs- und Wechselkursschwankungen erhöhen oder verringern.</a:t>
            </a:r>
            <a:endParaRPr lang="en-US" sz="700" dirty="0"/>
          </a:p>
        </p:txBody>
      </p:sp>
      <p:sp>
        <p:nvSpPr>
          <p:cNvPr id="9" name="TextBox 8">
            <a:extLst>
              <a:ext uri="{FF2B5EF4-FFF2-40B4-BE49-F238E27FC236}">
                <a16:creationId xmlns:a16="http://schemas.microsoft.com/office/drawing/2014/main" id="{F65E4A6C-2565-6AD5-945D-5E6DD835FEB7}"/>
              </a:ext>
            </a:extLst>
          </p:cNvPr>
          <p:cNvSpPr txBox="1"/>
          <p:nvPr/>
        </p:nvSpPr>
        <p:spPr>
          <a:xfrm>
            <a:off x="5061367" y="6315757"/>
            <a:ext cx="2237707" cy="261610"/>
          </a:xfrm>
          <a:prstGeom prst="rect">
            <a:avLst/>
          </a:prstGeom>
          <a:noFill/>
        </p:spPr>
        <p:txBody>
          <a:bodyPr wrap="square">
            <a:spAutoFit/>
          </a:bodyPr>
          <a:lstStyle/>
          <a:p>
            <a:pPr algn="l"/>
            <a:r>
              <a:rPr lang="en-US" sz="1100" dirty="0"/>
              <a:t>Quelle: DPAM - April 2025</a:t>
            </a:r>
            <a:endParaRPr lang="de-DE" sz="1100" dirty="0"/>
          </a:p>
        </p:txBody>
      </p:sp>
      <p:pic>
        <p:nvPicPr>
          <p:cNvPr id="10" name="Picture 9">
            <a:extLst>
              <a:ext uri="{FF2B5EF4-FFF2-40B4-BE49-F238E27FC236}">
                <a16:creationId xmlns:a16="http://schemas.microsoft.com/office/drawing/2014/main" id="{07C146A4-305C-17C6-E91B-93EFE59F1DDA}"/>
              </a:ext>
            </a:extLst>
          </p:cNvPr>
          <p:cNvPicPr/>
          <p:nvPr/>
        </p:nvPicPr>
        <p:blipFill>
          <a:blip r:embed="rId2"/>
          <a:stretch>
            <a:fillRect/>
          </a:stretch>
        </p:blipFill>
        <p:spPr>
          <a:xfrm>
            <a:off x="1552575" y="1795463"/>
            <a:ext cx="9028113" cy="3533775"/>
          </a:xfrm>
          <a:prstGeom prst="rect">
            <a:avLst/>
          </a:prstGeom>
        </p:spPr>
      </p:pic>
    </p:spTree>
    <p:extLst>
      <p:ext uri="{BB962C8B-B14F-4D97-AF65-F5344CB8AC3E}">
        <p14:creationId xmlns:p14="http://schemas.microsoft.com/office/powerpoint/2010/main" val="1816019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EA9443-3400-39E7-0832-EE4C521BF647}"/>
              </a:ext>
            </a:extLst>
          </p:cNvPr>
          <p:cNvSpPr/>
          <p:nvPr/>
        </p:nvSpPr>
        <p:spPr>
          <a:xfrm>
            <a:off x="376068" y="2246489"/>
            <a:ext cx="11405098" cy="4017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Placeholder 2">
            <a:extLst>
              <a:ext uri="{FF2B5EF4-FFF2-40B4-BE49-F238E27FC236}">
                <a16:creationId xmlns:a16="http://schemas.microsoft.com/office/drawing/2014/main" id="{58CD6595-864B-E16C-16AE-9100DB1A705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956" t="49748" r="501" b="23325"/>
          <a:stretch/>
        </p:blipFill>
        <p:spPr>
          <a:xfrm>
            <a:off x="0" y="-31985"/>
            <a:ext cx="12192000" cy="1879633"/>
          </a:xfrm>
          <a:prstGeom prst="rect">
            <a:avLst/>
          </a:prstGeom>
        </p:spPr>
      </p:pic>
      <p:sp>
        <p:nvSpPr>
          <p:cNvPr id="2" name="Date Placeholder 1">
            <a:extLst>
              <a:ext uri="{FF2B5EF4-FFF2-40B4-BE49-F238E27FC236}">
                <a16:creationId xmlns:a16="http://schemas.microsoft.com/office/drawing/2014/main" id="{AF46A7B8-2894-83B5-729C-6F69811BCABF}"/>
              </a:ext>
            </a:extLst>
          </p:cNvPr>
          <p:cNvSpPr>
            <a:spLocks noGrp="1"/>
          </p:cNvSpPr>
          <p:nvPr>
            <p:ph type="dt" sz="half" idx="10"/>
          </p:nvPr>
        </p:nvSpPr>
        <p:spPr/>
        <p:txBody>
          <a:bodyPr/>
          <a:lstStyle/>
          <a:p>
            <a:pPr>
              <a:defRPr/>
            </a:pPr>
            <a:endParaRPr lang="de-DE" dirty="0">
              <a:solidFill>
                <a:srgbClr val="123269"/>
              </a:solidFill>
              <a:latin typeface="Arial"/>
            </a:endParaRPr>
          </a:p>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9BCB3F33-C679-EB5C-3802-24EAB5FA897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23269"/>
                </a:solidFill>
                <a:effectLst/>
                <a:uLnTx/>
                <a:uFillTx/>
                <a:latin typeface="Arial"/>
                <a:ea typeface="+mn-ea"/>
                <a:cs typeface="+mn-cs"/>
              </a:rPr>
              <a:t>Marketing Dokument</a:t>
            </a:r>
          </a:p>
        </p:txBody>
      </p:sp>
      <p:sp>
        <p:nvSpPr>
          <p:cNvPr id="6" name="Tijdelijke aanduiding voor dianummer 5">
            <a:extLst>
              <a:ext uri="{FF2B5EF4-FFF2-40B4-BE49-F238E27FC236}">
                <a16:creationId xmlns:a16="http://schemas.microsoft.com/office/drawing/2014/main" id="{651EAFB6-D153-04C4-F267-3A6F218B7C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B0E8F-62D4-6F41-B962-167F75469561}" type="slidenum">
              <a:rPr kumimoji="0" lang="en-GB" sz="900" b="1" i="0" u="none" strike="noStrike" kern="1200" cap="none" spc="0" normalizeH="0" baseline="0" noProof="0" smtClean="0">
                <a:ln>
                  <a:noFill/>
                </a:ln>
                <a:solidFill>
                  <a:srgbClr val="12326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900" b="1" i="0" u="none" strike="noStrike" kern="1200" cap="none" spc="0" normalizeH="0" baseline="0" noProof="0" dirty="0">
              <a:ln>
                <a:noFill/>
              </a:ln>
              <a:solidFill>
                <a:srgbClr val="123269"/>
              </a:solidFill>
              <a:effectLst/>
              <a:uLnTx/>
              <a:uFillTx/>
              <a:latin typeface="Arial"/>
              <a:ea typeface="+mn-ea"/>
              <a:cs typeface="+mn-cs"/>
            </a:endParaRPr>
          </a:p>
        </p:txBody>
      </p:sp>
      <p:sp>
        <p:nvSpPr>
          <p:cNvPr id="13" name="TextBox 30">
            <a:extLst>
              <a:ext uri="{FF2B5EF4-FFF2-40B4-BE49-F238E27FC236}">
                <a16:creationId xmlns:a16="http://schemas.microsoft.com/office/drawing/2014/main" id="{90F0585C-F3CD-77F0-2FBF-F7795A783EC0}"/>
              </a:ext>
            </a:extLst>
          </p:cNvPr>
          <p:cNvSpPr txBox="1"/>
          <p:nvPr/>
        </p:nvSpPr>
        <p:spPr>
          <a:xfrm>
            <a:off x="9384243" y="5099819"/>
            <a:ext cx="1612903" cy="412363"/>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/company/dpam</a:t>
            </a:r>
          </a:p>
        </p:txBody>
      </p:sp>
      <p:sp>
        <p:nvSpPr>
          <p:cNvPr id="14" name="TextBox 29">
            <a:extLst>
              <a:ext uri="{FF2B5EF4-FFF2-40B4-BE49-F238E27FC236}">
                <a16:creationId xmlns:a16="http://schemas.microsoft.com/office/drawing/2014/main" id="{5F5C528A-5296-06E1-BE5C-A3F44FC416D8}"/>
              </a:ext>
            </a:extLst>
          </p:cNvPr>
          <p:cNvSpPr txBox="1"/>
          <p:nvPr/>
        </p:nvSpPr>
        <p:spPr>
          <a:xfrm>
            <a:off x="9364888" y="2725606"/>
            <a:ext cx="1935583" cy="421685"/>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dpaminvestments.com</a:t>
            </a:r>
          </a:p>
        </p:txBody>
      </p:sp>
      <p:sp>
        <p:nvSpPr>
          <p:cNvPr id="15" name="TextBox 28">
            <a:extLst>
              <a:ext uri="{FF2B5EF4-FFF2-40B4-BE49-F238E27FC236}">
                <a16:creationId xmlns:a16="http://schemas.microsoft.com/office/drawing/2014/main" id="{85E99977-9B56-5871-974C-3A3AFAAFA7B4}"/>
              </a:ext>
            </a:extLst>
          </p:cNvPr>
          <p:cNvSpPr txBox="1"/>
          <p:nvPr/>
        </p:nvSpPr>
        <p:spPr>
          <a:xfrm>
            <a:off x="9384242" y="4305817"/>
            <a:ext cx="2144369" cy="412363"/>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deutschland@degroofpetercam.com</a:t>
            </a:r>
          </a:p>
        </p:txBody>
      </p:sp>
      <p:pic>
        <p:nvPicPr>
          <p:cNvPr id="19" name="Picture 18">
            <a:extLst>
              <a:ext uri="{FF2B5EF4-FFF2-40B4-BE49-F238E27FC236}">
                <a16:creationId xmlns:a16="http://schemas.microsoft.com/office/drawing/2014/main" id="{C1C0FACB-D498-F9EC-1577-F2D924E619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91913" y="5122047"/>
            <a:ext cx="365125" cy="365125"/>
          </a:xfrm>
          <a:prstGeom prst="rect">
            <a:avLst/>
          </a:prstGeom>
        </p:spPr>
      </p:pic>
      <p:cxnSp>
        <p:nvCxnSpPr>
          <p:cNvPr id="30" name="Straight Connector 29">
            <a:extLst>
              <a:ext uri="{FF2B5EF4-FFF2-40B4-BE49-F238E27FC236}">
                <a16:creationId xmlns:a16="http://schemas.microsoft.com/office/drawing/2014/main" id="{720CDFBA-C42C-57FF-27BA-10854A981509}"/>
              </a:ext>
            </a:extLst>
          </p:cNvPr>
          <p:cNvCxnSpPr>
            <a:cxnSpLocks/>
          </p:cNvCxnSpPr>
          <p:nvPr/>
        </p:nvCxnSpPr>
        <p:spPr>
          <a:xfrm>
            <a:off x="8399859" y="2751176"/>
            <a:ext cx="0" cy="2811773"/>
          </a:xfrm>
          <a:prstGeom prst="line">
            <a:avLst/>
          </a:prstGeom>
          <a:noFill/>
          <a:ln w="12700" cap="flat" cmpd="sng" algn="ctr">
            <a:solidFill>
              <a:schemeClr val="accent2"/>
            </a:solidFill>
            <a:prstDash val="solid"/>
            <a:miter lim="800000"/>
          </a:ln>
          <a:effectLst/>
        </p:spPr>
      </p:cxnSp>
      <p:pic>
        <p:nvPicPr>
          <p:cNvPr id="32" name="Picture 31">
            <a:extLst>
              <a:ext uri="{FF2B5EF4-FFF2-40B4-BE49-F238E27FC236}">
                <a16:creationId xmlns:a16="http://schemas.microsoft.com/office/drawing/2014/main" id="{ED06C972-51B1-1D10-371D-EB41AFBA6B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91913" y="2769444"/>
            <a:ext cx="365125" cy="365125"/>
          </a:xfrm>
          <a:prstGeom prst="rect">
            <a:avLst/>
          </a:prstGeom>
        </p:spPr>
      </p:pic>
      <p:pic>
        <p:nvPicPr>
          <p:cNvPr id="33" name="Picture 32">
            <a:extLst>
              <a:ext uri="{FF2B5EF4-FFF2-40B4-BE49-F238E27FC236}">
                <a16:creationId xmlns:a16="http://schemas.microsoft.com/office/drawing/2014/main" id="{67EAAE81-9854-BD36-518B-34E9978F078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91913" y="4338248"/>
            <a:ext cx="365125" cy="365125"/>
          </a:xfrm>
          <a:prstGeom prst="rect">
            <a:avLst/>
          </a:prstGeom>
        </p:spPr>
      </p:pic>
      <p:pic>
        <p:nvPicPr>
          <p:cNvPr id="34" name="Picture 33">
            <a:extLst>
              <a:ext uri="{FF2B5EF4-FFF2-40B4-BE49-F238E27FC236}">
                <a16:creationId xmlns:a16="http://schemas.microsoft.com/office/drawing/2014/main" id="{FEE59127-023A-AB76-5738-633902F5E5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91913" y="3566242"/>
            <a:ext cx="365125" cy="365125"/>
          </a:xfrm>
          <a:prstGeom prst="rect">
            <a:avLst/>
          </a:prstGeom>
        </p:spPr>
      </p:pic>
      <p:sp>
        <p:nvSpPr>
          <p:cNvPr id="35" name="Rechthoek 5">
            <a:extLst>
              <a:ext uri="{FF2B5EF4-FFF2-40B4-BE49-F238E27FC236}">
                <a16:creationId xmlns:a16="http://schemas.microsoft.com/office/drawing/2014/main" id="{DAD8CE81-9EDE-E701-A897-43814D7C5334}"/>
              </a:ext>
            </a:extLst>
          </p:cNvPr>
          <p:cNvSpPr/>
          <p:nvPr/>
        </p:nvSpPr>
        <p:spPr>
          <a:xfrm>
            <a:off x="0" y="606100"/>
            <a:ext cx="12192000" cy="438837"/>
          </a:xfrm>
          <a:prstGeom prst="rect">
            <a:avLst/>
          </a:prstGeom>
          <a:noFill/>
          <a:ln w="12700" cap="flat" cmpd="sng" algn="ctr">
            <a:noFill/>
            <a:prstDash val="solid"/>
            <a:miter lim="800000"/>
          </a:ln>
          <a:effectLst/>
        </p:spPr>
        <p:txBody>
          <a:bodyPr lIns="0" rtlCol="0" anchor="t"/>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nl-BE" sz="6600" b="1" i="0" u="none" strike="noStrike" kern="600" cap="none" spc="50" normalizeH="0" baseline="0" noProof="0" dirty="0" err="1">
                <a:ln>
                  <a:noFill/>
                </a:ln>
                <a:solidFill>
                  <a:schemeClr val="bg1"/>
                </a:solidFill>
                <a:effectLst/>
                <a:uLnTx/>
                <a:uFillTx/>
                <a:latin typeface="+mj-lt"/>
                <a:ea typeface="+mn-ea"/>
                <a:cs typeface="+mn-cs"/>
              </a:rPr>
              <a:t>Ihr</a:t>
            </a:r>
            <a:r>
              <a:rPr kumimoji="0" lang="nl-BE" sz="6600" b="1" i="0" u="none" strike="noStrike" kern="600" cap="none" spc="50" normalizeH="0" baseline="0" noProof="0" dirty="0">
                <a:ln>
                  <a:noFill/>
                </a:ln>
                <a:solidFill>
                  <a:schemeClr val="bg1"/>
                </a:solidFill>
                <a:effectLst/>
                <a:uLnTx/>
                <a:uFillTx/>
                <a:latin typeface="+mj-lt"/>
                <a:ea typeface="+mn-ea"/>
                <a:cs typeface="+mn-cs"/>
              </a:rPr>
              <a:t> </a:t>
            </a:r>
            <a:r>
              <a:rPr kumimoji="0" lang="nl-BE" sz="6600" b="1" i="0" u="none" strike="noStrike" kern="600" cap="none" spc="50" normalizeH="0" baseline="0" noProof="0" dirty="0" err="1">
                <a:ln>
                  <a:noFill/>
                </a:ln>
                <a:solidFill>
                  <a:schemeClr val="bg1"/>
                </a:solidFill>
                <a:effectLst/>
                <a:uLnTx/>
                <a:uFillTx/>
                <a:latin typeface="+mj-lt"/>
                <a:ea typeface="+mn-ea"/>
                <a:cs typeface="+mn-cs"/>
              </a:rPr>
              <a:t>direkter</a:t>
            </a:r>
            <a:r>
              <a:rPr kumimoji="0" lang="nl-BE" sz="6600" b="1" i="0" u="none" strike="noStrike" kern="600" cap="none" spc="50" normalizeH="0" baseline="0" noProof="0" dirty="0">
                <a:ln>
                  <a:noFill/>
                </a:ln>
                <a:solidFill>
                  <a:schemeClr val="bg1"/>
                </a:solidFill>
                <a:effectLst/>
                <a:uLnTx/>
                <a:uFillTx/>
                <a:latin typeface="+mj-lt"/>
                <a:ea typeface="+mn-ea"/>
                <a:cs typeface="+mn-cs"/>
              </a:rPr>
              <a:t> </a:t>
            </a:r>
            <a:r>
              <a:rPr kumimoji="0" lang="nl-BE" sz="6600" b="1" i="0" u="none" strike="noStrike" kern="600" cap="none" spc="50" normalizeH="0" baseline="0" noProof="0" dirty="0" err="1">
                <a:ln>
                  <a:noFill/>
                </a:ln>
                <a:solidFill>
                  <a:schemeClr val="bg1"/>
                </a:solidFill>
                <a:effectLst/>
                <a:uLnTx/>
                <a:uFillTx/>
                <a:latin typeface="+mj-lt"/>
                <a:ea typeface="+mn-ea"/>
                <a:cs typeface="+mn-cs"/>
              </a:rPr>
              <a:t>Kontakt</a:t>
            </a:r>
            <a:r>
              <a:rPr kumimoji="0" lang="nl-BE" sz="6600" b="1" i="0" u="none" strike="noStrike" kern="600" cap="none" spc="50" normalizeH="0" baseline="0" noProof="0" dirty="0">
                <a:ln>
                  <a:noFill/>
                </a:ln>
                <a:solidFill>
                  <a:schemeClr val="bg1"/>
                </a:solidFill>
                <a:effectLst/>
                <a:uLnTx/>
                <a:uFillTx/>
                <a:latin typeface="+mj-lt"/>
                <a:ea typeface="+mn-ea"/>
                <a:cs typeface="+mn-cs"/>
              </a:rPr>
              <a:t> </a:t>
            </a:r>
            <a:r>
              <a:rPr kumimoji="0" lang="nl-BE" sz="6600" b="1" i="0" u="none" strike="noStrike" kern="600" cap="none" spc="50" normalizeH="0" baseline="0" noProof="0" dirty="0" err="1">
                <a:ln>
                  <a:noFill/>
                </a:ln>
                <a:solidFill>
                  <a:schemeClr val="bg1"/>
                </a:solidFill>
                <a:effectLst/>
                <a:uLnTx/>
                <a:uFillTx/>
                <a:latin typeface="+mj-lt"/>
                <a:ea typeface="+mn-ea"/>
                <a:cs typeface="+mn-cs"/>
              </a:rPr>
              <a:t>zu</a:t>
            </a:r>
            <a:r>
              <a:rPr kumimoji="0" lang="nl-BE" sz="6600" b="1" i="0" u="none" strike="noStrike" kern="600" cap="none" spc="50" normalizeH="0" baseline="0" noProof="0" dirty="0">
                <a:ln>
                  <a:noFill/>
                </a:ln>
                <a:solidFill>
                  <a:schemeClr val="bg1"/>
                </a:solidFill>
                <a:effectLst/>
                <a:uLnTx/>
                <a:uFillTx/>
                <a:latin typeface="+mj-lt"/>
                <a:ea typeface="+mn-ea"/>
                <a:cs typeface="+mn-cs"/>
              </a:rPr>
              <a:t> </a:t>
            </a:r>
            <a:r>
              <a:rPr kumimoji="0" lang="nl-BE" sz="6600" b="1" i="0" u="none" strike="noStrike" kern="600" cap="none" spc="50" normalizeH="0" baseline="0" noProof="0" dirty="0" err="1">
                <a:ln>
                  <a:noFill/>
                </a:ln>
                <a:solidFill>
                  <a:schemeClr val="bg1"/>
                </a:solidFill>
                <a:effectLst/>
                <a:uLnTx/>
                <a:uFillTx/>
                <a:latin typeface="+mj-lt"/>
                <a:ea typeface="+mn-ea"/>
                <a:cs typeface="+mn-cs"/>
              </a:rPr>
              <a:t>uns</a:t>
            </a:r>
            <a:endParaRPr kumimoji="0" lang="nl-BE" sz="6600" b="0" i="0" u="none" strike="noStrike" kern="600" cap="none" spc="50" normalizeH="0" baseline="0" noProof="0" dirty="0">
              <a:ln>
                <a:noFill/>
              </a:ln>
              <a:solidFill>
                <a:schemeClr val="bg1"/>
              </a:solidFill>
              <a:effectLst/>
              <a:uLnTx/>
              <a:uFillTx/>
              <a:ea typeface="+mn-ea"/>
              <a:cs typeface="+mn-cs"/>
            </a:endParaRPr>
          </a:p>
        </p:txBody>
      </p:sp>
      <p:sp>
        <p:nvSpPr>
          <p:cNvPr id="36" name="TextBox 29">
            <a:extLst>
              <a:ext uri="{FF2B5EF4-FFF2-40B4-BE49-F238E27FC236}">
                <a16:creationId xmlns:a16="http://schemas.microsoft.com/office/drawing/2014/main" id="{B405908F-AF8C-5467-1B8D-8B60995BCB51}"/>
              </a:ext>
            </a:extLst>
          </p:cNvPr>
          <p:cNvSpPr txBox="1"/>
          <p:nvPr/>
        </p:nvSpPr>
        <p:spPr>
          <a:xfrm>
            <a:off x="9364889" y="3537961"/>
            <a:ext cx="2387438" cy="421685"/>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funds.dpaminvestments.com</a:t>
            </a:r>
          </a:p>
        </p:txBody>
      </p:sp>
      <p:grpSp>
        <p:nvGrpSpPr>
          <p:cNvPr id="37" name="Group 36">
            <a:extLst>
              <a:ext uri="{FF2B5EF4-FFF2-40B4-BE49-F238E27FC236}">
                <a16:creationId xmlns:a16="http://schemas.microsoft.com/office/drawing/2014/main" id="{81C0EE58-4DB3-E68F-4FFB-DC95342A9948}"/>
              </a:ext>
            </a:extLst>
          </p:cNvPr>
          <p:cNvGrpSpPr/>
          <p:nvPr/>
        </p:nvGrpSpPr>
        <p:grpSpPr>
          <a:xfrm>
            <a:off x="1504664" y="3731214"/>
            <a:ext cx="6613596" cy="1202042"/>
            <a:chOff x="329698" y="3794611"/>
            <a:chExt cx="6613596" cy="1202042"/>
          </a:xfrm>
        </p:grpSpPr>
        <p:grpSp>
          <p:nvGrpSpPr>
            <p:cNvPr id="40" name="Group 39">
              <a:extLst>
                <a:ext uri="{FF2B5EF4-FFF2-40B4-BE49-F238E27FC236}">
                  <a16:creationId xmlns:a16="http://schemas.microsoft.com/office/drawing/2014/main" id="{727382B9-DE5A-7301-702C-DF4D7D0B0572}"/>
                </a:ext>
              </a:extLst>
            </p:cNvPr>
            <p:cNvGrpSpPr/>
            <p:nvPr/>
          </p:nvGrpSpPr>
          <p:grpSpPr>
            <a:xfrm>
              <a:off x="329698" y="3794611"/>
              <a:ext cx="1488525" cy="405640"/>
              <a:chOff x="1200056" y="3866489"/>
              <a:chExt cx="2130983" cy="543686"/>
            </a:xfrm>
          </p:grpSpPr>
          <p:sp>
            <p:nvSpPr>
              <p:cNvPr id="72" name="TextBox 71">
                <a:extLst>
                  <a:ext uri="{FF2B5EF4-FFF2-40B4-BE49-F238E27FC236}">
                    <a16:creationId xmlns:a16="http://schemas.microsoft.com/office/drawing/2014/main" id="{1444B930-FAAF-DB30-DAEC-946BBD7B13E4}"/>
                  </a:ext>
                </a:extLst>
              </p:cNvPr>
              <p:cNvSpPr txBox="1"/>
              <p:nvPr/>
            </p:nvSpPr>
            <p:spPr>
              <a:xfrm>
                <a:off x="1200056" y="3866489"/>
                <a:ext cx="2070165" cy="350640"/>
              </a:xfrm>
              <a:prstGeom prst="rect">
                <a:avLst/>
              </a:prstGeom>
              <a:noFill/>
            </p:spPr>
            <p:txBody>
              <a:bodyPr wrap="square" lIns="0" rtlCol="0">
                <a:spAutoFit/>
              </a:bodyPr>
              <a:lstStyle/>
              <a:p>
                <a:r>
                  <a:rPr lang="en-US" sz="1100" b="1" dirty="0">
                    <a:latin typeface="Calibri" panose="020F0502020204030204" pitchFamily="34" charset="0"/>
                  </a:rPr>
                  <a:t>THOMAS</a:t>
                </a:r>
                <a:r>
                  <a:rPr lang="en-US" sz="1100" b="1" dirty="0">
                    <a:solidFill>
                      <a:srgbClr val="7AB16C"/>
                    </a:solidFill>
                    <a:latin typeface="Calibri" panose="020F0502020204030204" pitchFamily="34" charset="0"/>
                  </a:rPr>
                  <a:t> </a:t>
                </a:r>
                <a:r>
                  <a:rPr lang="en-US" sz="1100" b="1" dirty="0">
                    <a:latin typeface="Calibri" panose="020F0502020204030204" pitchFamily="34" charset="0"/>
                  </a:rPr>
                  <a:t>MEYER</a:t>
                </a:r>
              </a:p>
            </p:txBody>
          </p:sp>
          <p:sp>
            <p:nvSpPr>
              <p:cNvPr id="73" name="TextBox 72">
                <a:extLst>
                  <a:ext uri="{FF2B5EF4-FFF2-40B4-BE49-F238E27FC236}">
                    <a16:creationId xmlns:a16="http://schemas.microsoft.com/office/drawing/2014/main" id="{99FDB8EE-EB2E-7211-9D48-657799B4AB52}"/>
                  </a:ext>
                </a:extLst>
              </p:cNvPr>
              <p:cNvSpPr txBox="1"/>
              <p:nvPr/>
            </p:nvSpPr>
            <p:spPr>
              <a:xfrm>
                <a:off x="1200056" y="4080163"/>
                <a:ext cx="2130983" cy="330012"/>
              </a:xfrm>
              <a:prstGeom prst="rect">
                <a:avLst/>
              </a:prstGeom>
              <a:noFill/>
            </p:spPr>
            <p:txBody>
              <a:bodyPr wrap="square" lIns="0" rtlCol="0">
                <a:spAutoFit/>
              </a:bodyPr>
              <a:lstStyle/>
              <a:p>
                <a:r>
                  <a:rPr lang="en-US" sz="1000" dirty="0">
                    <a:solidFill>
                      <a:srgbClr val="545658"/>
                    </a:solidFill>
                    <a:latin typeface="Calibri" panose="020F0502020204030204" pitchFamily="34" charset="0"/>
                  </a:rPr>
                  <a:t>Country Head Germany</a:t>
                </a:r>
              </a:p>
            </p:txBody>
          </p:sp>
        </p:grpSp>
        <p:grpSp>
          <p:nvGrpSpPr>
            <p:cNvPr id="41" name="Group 40">
              <a:extLst>
                <a:ext uri="{FF2B5EF4-FFF2-40B4-BE49-F238E27FC236}">
                  <a16:creationId xmlns:a16="http://schemas.microsoft.com/office/drawing/2014/main" id="{A59C5900-F5FD-7174-0EBB-3F0EB5D5C54D}"/>
                </a:ext>
              </a:extLst>
            </p:cNvPr>
            <p:cNvGrpSpPr/>
            <p:nvPr/>
          </p:nvGrpSpPr>
          <p:grpSpPr>
            <a:xfrm>
              <a:off x="2538918" y="3802378"/>
              <a:ext cx="1635833" cy="412694"/>
              <a:chOff x="1200056" y="3848881"/>
              <a:chExt cx="2130984" cy="578859"/>
            </a:xfrm>
          </p:grpSpPr>
          <p:sp>
            <p:nvSpPr>
              <p:cNvPr id="70" name="TextBox 69">
                <a:extLst>
                  <a:ext uri="{FF2B5EF4-FFF2-40B4-BE49-F238E27FC236}">
                    <a16:creationId xmlns:a16="http://schemas.microsoft.com/office/drawing/2014/main" id="{2836AFAC-6F72-B615-0C42-796164613224}"/>
                  </a:ext>
                </a:extLst>
              </p:cNvPr>
              <p:cNvSpPr txBox="1"/>
              <p:nvPr/>
            </p:nvSpPr>
            <p:spPr>
              <a:xfrm>
                <a:off x="1200056" y="3848881"/>
                <a:ext cx="2070165" cy="388529"/>
              </a:xfrm>
              <a:prstGeom prst="rect">
                <a:avLst/>
              </a:prstGeom>
              <a:noFill/>
            </p:spPr>
            <p:txBody>
              <a:bodyPr wrap="square" lIns="0" rtlCol="0">
                <a:spAutoFit/>
              </a:bodyPr>
              <a:lstStyle/>
              <a:p>
                <a:r>
                  <a:rPr lang="en-US" sz="1200" b="1" dirty="0">
                    <a:latin typeface="Calibri" panose="020F0502020204030204" pitchFamily="34" charset="0"/>
                  </a:rPr>
                  <a:t>MELANIE</a:t>
                </a:r>
                <a:r>
                  <a:rPr lang="en-US" sz="1200" b="1" dirty="0">
                    <a:solidFill>
                      <a:srgbClr val="7AB16C"/>
                    </a:solidFill>
                    <a:latin typeface="Calibri" panose="020F0502020204030204" pitchFamily="34" charset="0"/>
                  </a:rPr>
                  <a:t> </a:t>
                </a:r>
                <a:r>
                  <a:rPr lang="en-US" sz="1200" b="1" dirty="0">
                    <a:latin typeface="Calibri" panose="020F0502020204030204" pitchFamily="34" charset="0"/>
                  </a:rPr>
                  <a:t>FRITZ</a:t>
                </a:r>
              </a:p>
            </p:txBody>
          </p:sp>
          <p:sp>
            <p:nvSpPr>
              <p:cNvPr id="71" name="TextBox 70">
                <a:extLst>
                  <a:ext uri="{FF2B5EF4-FFF2-40B4-BE49-F238E27FC236}">
                    <a16:creationId xmlns:a16="http://schemas.microsoft.com/office/drawing/2014/main" id="{2DEF539B-8C17-400E-A030-4374EAA7C0F7}"/>
                  </a:ext>
                </a:extLst>
              </p:cNvPr>
              <p:cNvSpPr txBox="1"/>
              <p:nvPr/>
            </p:nvSpPr>
            <p:spPr>
              <a:xfrm>
                <a:off x="1200056" y="4082382"/>
                <a:ext cx="2130984" cy="345358"/>
              </a:xfrm>
              <a:prstGeom prst="rect">
                <a:avLst/>
              </a:prstGeom>
              <a:noFill/>
            </p:spPr>
            <p:txBody>
              <a:bodyPr wrap="square" lIns="0" rtlCol="0">
                <a:spAutoFit/>
              </a:bodyPr>
              <a:lstStyle/>
              <a:p>
                <a:r>
                  <a:rPr lang="en-US" sz="1000" dirty="0">
                    <a:solidFill>
                      <a:srgbClr val="545658"/>
                    </a:solidFill>
                    <a:latin typeface="Calibri" panose="020F0502020204030204" pitchFamily="34" charset="0"/>
                  </a:rPr>
                  <a:t>Institutional Sales</a:t>
                </a:r>
              </a:p>
            </p:txBody>
          </p:sp>
        </p:grpSp>
        <p:grpSp>
          <p:nvGrpSpPr>
            <p:cNvPr id="42" name="Group 41">
              <a:extLst>
                <a:ext uri="{FF2B5EF4-FFF2-40B4-BE49-F238E27FC236}">
                  <a16:creationId xmlns:a16="http://schemas.microsoft.com/office/drawing/2014/main" id="{D3DF2CFC-EB34-F1A4-ED27-43DA8D49F4DE}"/>
                </a:ext>
              </a:extLst>
            </p:cNvPr>
            <p:cNvGrpSpPr/>
            <p:nvPr/>
          </p:nvGrpSpPr>
          <p:grpSpPr>
            <a:xfrm>
              <a:off x="4768126" y="3801052"/>
              <a:ext cx="2175168" cy="1195601"/>
              <a:chOff x="1200056" y="3837115"/>
              <a:chExt cx="3739748" cy="1630719"/>
            </a:xfrm>
          </p:grpSpPr>
          <p:sp>
            <p:nvSpPr>
              <p:cNvPr id="66" name="TextBox 65">
                <a:extLst>
                  <a:ext uri="{FF2B5EF4-FFF2-40B4-BE49-F238E27FC236}">
                    <a16:creationId xmlns:a16="http://schemas.microsoft.com/office/drawing/2014/main" id="{5B54A61F-CBD8-C7EB-0783-740CC481A3C6}"/>
                  </a:ext>
                </a:extLst>
              </p:cNvPr>
              <p:cNvSpPr txBox="1"/>
              <p:nvPr/>
            </p:nvSpPr>
            <p:spPr>
              <a:xfrm>
                <a:off x="1200057" y="3837115"/>
                <a:ext cx="2070166" cy="377808"/>
              </a:xfrm>
              <a:prstGeom prst="rect">
                <a:avLst/>
              </a:prstGeom>
              <a:noFill/>
            </p:spPr>
            <p:txBody>
              <a:bodyPr wrap="square" lIns="0" rtlCol="0">
                <a:spAutoFit/>
              </a:bodyPr>
              <a:lstStyle/>
              <a:p>
                <a:r>
                  <a:rPr lang="de-DE" sz="1200" b="1" dirty="0">
                    <a:latin typeface="Calibri" panose="020F0502020204030204" pitchFamily="34" charset="0"/>
                  </a:rPr>
                  <a:t>O</a:t>
                </a:r>
                <a:r>
                  <a:rPr lang="en-US" sz="1200" b="1" dirty="0">
                    <a:latin typeface="Calibri" panose="020F0502020204030204" pitchFamily="34" charset="0"/>
                  </a:rPr>
                  <a:t>LAF BARTSCH</a:t>
                </a:r>
              </a:p>
            </p:txBody>
          </p:sp>
          <p:sp>
            <p:nvSpPr>
              <p:cNvPr id="67" name="TextBox 66">
                <a:extLst>
                  <a:ext uri="{FF2B5EF4-FFF2-40B4-BE49-F238E27FC236}">
                    <a16:creationId xmlns:a16="http://schemas.microsoft.com/office/drawing/2014/main" id="{ED7884A4-4E96-A5FE-5BC8-9023FAB26522}"/>
                  </a:ext>
                </a:extLst>
              </p:cNvPr>
              <p:cNvSpPr txBox="1"/>
              <p:nvPr/>
            </p:nvSpPr>
            <p:spPr>
              <a:xfrm>
                <a:off x="1200056" y="4082382"/>
                <a:ext cx="2809548" cy="335829"/>
              </a:xfrm>
              <a:prstGeom prst="rect">
                <a:avLst/>
              </a:prstGeom>
              <a:noFill/>
            </p:spPr>
            <p:txBody>
              <a:bodyPr wrap="square" lIns="0" rtlCol="0">
                <a:spAutoFit/>
              </a:bodyPr>
              <a:lstStyle/>
              <a:p>
                <a:r>
                  <a:rPr lang="en-US" sz="1000" dirty="0">
                    <a:solidFill>
                      <a:srgbClr val="545658"/>
                    </a:solidFill>
                    <a:latin typeface="Calibri" panose="020F0502020204030204" pitchFamily="34" charset="0"/>
                  </a:rPr>
                  <a:t>Institutional Sales</a:t>
                </a:r>
              </a:p>
            </p:txBody>
          </p:sp>
          <p:sp>
            <p:nvSpPr>
              <p:cNvPr id="68" name="TextBox 67">
                <a:extLst>
                  <a:ext uri="{FF2B5EF4-FFF2-40B4-BE49-F238E27FC236}">
                    <a16:creationId xmlns:a16="http://schemas.microsoft.com/office/drawing/2014/main" id="{C86B0251-4FB1-871A-7134-51082AC51354}"/>
                  </a:ext>
                </a:extLst>
              </p:cNvPr>
              <p:cNvSpPr txBox="1"/>
              <p:nvPr/>
            </p:nvSpPr>
            <p:spPr>
              <a:xfrm>
                <a:off x="1723094" y="4528472"/>
                <a:ext cx="2425179" cy="465963"/>
              </a:xfrm>
              <a:prstGeom prst="rect">
                <a:avLst/>
              </a:prstGeom>
              <a:noFill/>
            </p:spPr>
            <p:txBody>
              <a:bodyPr wrap="square" lIns="0" rtlCol="0">
                <a:spAutoFit/>
              </a:bodyPr>
              <a:lstStyle/>
              <a:p>
                <a:pPr>
                  <a:lnSpc>
                    <a:spcPct val="90000"/>
                  </a:lnSpc>
                </a:pPr>
                <a:r>
                  <a:rPr lang="en-US" sz="900" kern="0" dirty="0">
                    <a:solidFill>
                      <a:srgbClr val="848689"/>
                    </a:solidFill>
                  </a:rPr>
                  <a:t>+49 69 566 082 535</a:t>
                </a:r>
                <a:br>
                  <a:rPr lang="en-US" sz="900" dirty="0">
                    <a:solidFill>
                      <a:srgbClr val="848689"/>
                    </a:solidFill>
                  </a:rPr>
                </a:br>
                <a:r>
                  <a:rPr lang="en-US" sz="900" dirty="0">
                    <a:solidFill>
                      <a:srgbClr val="848689"/>
                    </a:solidFill>
                  </a:rPr>
                  <a:t>+49 152 2271 9243     </a:t>
                </a:r>
                <a:r>
                  <a:rPr lang="en-US" sz="700" dirty="0">
                    <a:solidFill>
                      <a:srgbClr val="848689"/>
                    </a:solidFill>
                  </a:rPr>
                  <a:t>(M)</a:t>
                </a:r>
                <a:endParaRPr lang="en-US" sz="900" dirty="0">
                  <a:solidFill>
                    <a:srgbClr val="848689"/>
                  </a:solidFill>
                </a:endParaRPr>
              </a:p>
            </p:txBody>
          </p:sp>
          <p:sp>
            <p:nvSpPr>
              <p:cNvPr id="69" name="TextBox 68">
                <a:extLst>
                  <a:ext uri="{FF2B5EF4-FFF2-40B4-BE49-F238E27FC236}">
                    <a16:creationId xmlns:a16="http://schemas.microsoft.com/office/drawing/2014/main" id="{F7D2B90D-BB64-BD97-A1AD-7D97C1C91326}"/>
                  </a:ext>
                </a:extLst>
              </p:cNvPr>
              <p:cNvSpPr txBox="1"/>
              <p:nvPr/>
            </p:nvSpPr>
            <p:spPr>
              <a:xfrm>
                <a:off x="1723094" y="5152994"/>
                <a:ext cx="3216710" cy="314840"/>
              </a:xfrm>
              <a:prstGeom prst="rect">
                <a:avLst/>
              </a:prstGeom>
              <a:noFill/>
            </p:spPr>
            <p:txBody>
              <a:bodyPr wrap="square" lIns="0" rtlCol="0">
                <a:spAutoFit/>
              </a:bodyPr>
              <a:lstStyle/>
              <a:p>
                <a:r>
                  <a:rPr lang="en-US" sz="900" dirty="0">
                    <a:solidFill>
                      <a:srgbClr val="848689"/>
                    </a:solidFill>
                    <a:latin typeface="Calibri" panose="020F0502020204030204" pitchFamily="34" charset="0"/>
                  </a:rPr>
                  <a:t>o.bartsch@degroofpetercam.com</a:t>
                </a:r>
              </a:p>
            </p:txBody>
          </p:sp>
        </p:grpSp>
        <p:grpSp>
          <p:nvGrpSpPr>
            <p:cNvPr id="43" name="Group 42">
              <a:extLst>
                <a:ext uri="{FF2B5EF4-FFF2-40B4-BE49-F238E27FC236}">
                  <a16:creationId xmlns:a16="http://schemas.microsoft.com/office/drawing/2014/main" id="{C5CF1608-CF31-E95A-E472-EEAF46260F09}"/>
                </a:ext>
              </a:extLst>
            </p:cNvPr>
            <p:cNvGrpSpPr/>
            <p:nvPr/>
          </p:nvGrpSpPr>
          <p:grpSpPr>
            <a:xfrm>
              <a:off x="355637" y="4350371"/>
              <a:ext cx="219557" cy="234511"/>
              <a:chOff x="1237191" y="4629186"/>
              <a:chExt cx="314319" cy="314319"/>
            </a:xfrm>
            <a:solidFill>
              <a:srgbClr val="F0F0F0"/>
            </a:solidFill>
          </p:grpSpPr>
          <p:sp>
            <p:nvSpPr>
              <p:cNvPr id="64" name="Rectangle 63">
                <a:extLst>
                  <a:ext uri="{FF2B5EF4-FFF2-40B4-BE49-F238E27FC236}">
                    <a16:creationId xmlns:a16="http://schemas.microsoft.com/office/drawing/2014/main" id="{A6B12539-317B-4229-14AF-3B1B329DB1BE}"/>
                  </a:ext>
                </a:extLst>
              </p:cNvPr>
              <p:cNvSpPr/>
              <p:nvPr/>
            </p:nvSpPr>
            <p:spPr>
              <a:xfrm rot="2700000">
                <a:off x="1237191" y="4629186"/>
                <a:ext cx="314319" cy="31431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rgbClr val="F0F0F0"/>
                  </a:solidFill>
                  <a:effectLst/>
                  <a:uLnTx/>
                  <a:uFillTx/>
                  <a:latin typeface="Calibri"/>
                  <a:ea typeface="+mn-ea"/>
                  <a:cs typeface="+mn-cs"/>
                </a:endParaRPr>
              </a:p>
            </p:txBody>
          </p:sp>
          <p:pic>
            <p:nvPicPr>
              <p:cNvPr id="65" name="Picture 64">
                <a:extLst>
                  <a:ext uri="{FF2B5EF4-FFF2-40B4-BE49-F238E27FC236}">
                    <a16:creationId xmlns:a16="http://schemas.microsoft.com/office/drawing/2014/main" id="{A3734C78-F6B4-D952-5863-F2400B9280EB}"/>
                  </a:ext>
                </a:extLst>
              </p:cNvPr>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rot="20182582">
                <a:off x="1355273" y="4701628"/>
                <a:ext cx="75176" cy="180422"/>
              </a:xfrm>
              <a:prstGeom prst="rect">
                <a:avLst/>
              </a:prstGeom>
              <a:grpFill/>
            </p:spPr>
          </p:pic>
        </p:grpSp>
        <p:grpSp>
          <p:nvGrpSpPr>
            <p:cNvPr id="44" name="Group 43">
              <a:extLst>
                <a:ext uri="{FF2B5EF4-FFF2-40B4-BE49-F238E27FC236}">
                  <a16:creationId xmlns:a16="http://schemas.microsoft.com/office/drawing/2014/main" id="{F172BA41-E02B-57C8-5837-493C2A058E38}"/>
                </a:ext>
              </a:extLst>
            </p:cNvPr>
            <p:cNvGrpSpPr/>
            <p:nvPr/>
          </p:nvGrpSpPr>
          <p:grpSpPr>
            <a:xfrm>
              <a:off x="355637" y="4752025"/>
              <a:ext cx="219557" cy="234511"/>
              <a:chOff x="1237191" y="5147869"/>
              <a:chExt cx="314319" cy="314319"/>
            </a:xfrm>
            <a:solidFill>
              <a:srgbClr val="F0F0F0"/>
            </a:solidFill>
          </p:grpSpPr>
          <p:sp>
            <p:nvSpPr>
              <p:cNvPr id="62" name="Rectangle 61">
                <a:extLst>
                  <a:ext uri="{FF2B5EF4-FFF2-40B4-BE49-F238E27FC236}">
                    <a16:creationId xmlns:a16="http://schemas.microsoft.com/office/drawing/2014/main" id="{A340913C-03BB-3790-759C-2EE5C739DD42}"/>
                  </a:ext>
                </a:extLst>
              </p:cNvPr>
              <p:cNvSpPr/>
              <p:nvPr/>
            </p:nvSpPr>
            <p:spPr>
              <a:xfrm rot="2700000">
                <a:off x="1237191" y="5147869"/>
                <a:ext cx="314319" cy="31431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rgbClr val="F0F0F0"/>
                  </a:solidFill>
                  <a:effectLst/>
                  <a:uLnTx/>
                  <a:uFillTx/>
                  <a:latin typeface="Calibri"/>
                  <a:ea typeface="+mn-ea"/>
                  <a:cs typeface="+mn-cs"/>
                </a:endParaRPr>
              </a:p>
            </p:txBody>
          </p:sp>
          <p:pic>
            <p:nvPicPr>
              <p:cNvPr id="63" name="Picture 62">
                <a:extLst>
                  <a:ext uri="{FF2B5EF4-FFF2-40B4-BE49-F238E27FC236}">
                    <a16:creationId xmlns:a16="http://schemas.microsoft.com/office/drawing/2014/main" id="{30F7E62E-2A15-F408-D1E1-3468A6C10BB7}"/>
                  </a:ext>
                </a:extLst>
              </p:cNvPr>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1316599" y="5227277"/>
                <a:ext cx="155503" cy="155503"/>
              </a:xfrm>
              <a:prstGeom prst="rect">
                <a:avLst/>
              </a:prstGeom>
              <a:grpFill/>
              <a:ln>
                <a:noFill/>
              </a:ln>
            </p:spPr>
          </p:pic>
        </p:grpSp>
        <p:sp>
          <p:nvSpPr>
            <p:cNvPr id="45" name="TextBox 44">
              <a:extLst>
                <a:ext uri="{FF2B5EF4-FFF2-40B4-BE49-F238E27FC236}">
                  <a16:creationId xmlns:a16="http://schemas.microsoft.com/office/drawing/2014/main" id="{5ADE474F-AF8F-0690-6C18-401F71E2CD02}"/>
                </a:ext>
              </a:extLst>
            </p:cNvPr>
            <p:cNvSpPr txBox="1"/>
            <p:nvPr/>
          </p:nvSpPr>
          <p:spPr>
            <a:xfrm>
              <a:off x="695048" y="4288515"/>
              <a:ext cx="1586777" cy="341632"/>
            </a:xfrm>
            <a:prstGeom prst="rect">
              <a:avLst/>
            </a:prstGeom>
            <a:noFill/>
          </p:spPr>
          <p:txBody>
            <a:bodyPr wrap="square" lIns="0" rtlCol="0">
              <a:spAutoFit/>
            </a:bodyPr>
            <a:lstStyle/>
            <a:p>
              <a:pPr lvl="0">
                <a:lnSpc>
                  <a:spcPct val="90000"/>
                </a:lnSpc>
                <a:defRPr/>
              </a:pPr>
              <a:r>
                <a:rPr lang="en-US" sz="900" kern="0" dirty="0">
                  <a:solidFill>
                    <a:srgbClr val="848689"/>
                  </a:solidFill>
                </a:rPr>
                <a:t>+49 69 566 082 531</a:t>
              </a:r>
              <a:br>
                <a:rPr kumimoji="0" lang="en-US" sz="900" b="0" i="0" u="none" strike="noStrike" kern="0" cap="none" spc="0" normalizeH="0" baseline="0" noProof="0" dirty="0">
                  <a:ln>
                    <a:noFill/>
                  </a:ln>
                  <a:solidFill>
                    <a:srgbClr val="848689"/>
                  </a:solidFill>
                  <a:effectLst/>
                  <a:uLnTx/>
                  <a:uFillTx/>
                </a:rPr>
              </a:br>
              <a:r>
                <a:rPr kumimoji="0" lang="en-US" sz="900" b="0" i="0" u="none" strike="noStrike" kern="0" cap="none" spc="0" normalizeH="0" baseline="0" noProof="0" dirty="0">
                  <a:ln>
                    <a:noFill/>
                  </a:ln>
                  <a:solidFill>
                    <a:srgbClr val="848689"/>
                  </a:solidFill>
                  <a:effectLst/>
                  <a:uLnTx/>
                  <a:uFillTx/>
                </a:rPr>
                <a:t>+49 173 67098 28     </a:t>
              </a:r>
              <a:r>
                <a:rPr kumimoji="0" lang="en-US" sz="700" b="0" i="0" u="none" strike="noStrike" kern="0" cap="none" spc="0" normalizeH="0" baseline="0" noProof="0" dirty="0">
                  <a:ln>
                    <a:noFill/>
                  </a:ln>
                  <a:solidFill>
                    <a:srgbClr val="848689"/>
                  </a:solidFill>
                  <a:effectLst/>
                  <a:uLnTx/>
                  <a:uFillTx/>
                </a:rPr>
                <a:t>(M)             </a:t>
              </a:r>
              <a:endParaRPr kumimoji="0" lang="en-US" sz="900" b="0" i="0" u="none" strike="noStrike" kern="0" cap="none" spc="0" normalizeH="0" baseline="0" noProof="0" dirty="0">
                <a:ln>
                  <a:noFill/>
                </a:ln>
                <a:solidFill>
                  <a:srgbClr val="848689"/>
                </a:solidFill>
                <a:effectLst/>
                <a:uLnTx/>
                <a:uFillTx/>
              </a:endParaRPr>
            </a:p>
          </p:txBody>
        </p:sp>
        <p:sp>
          <p:nvSpPr>
            <p:cNvPr id="46" name="TextBox 45">
              <a:extLst>
                <a:ext uri="{FF2B5EF4-FFF2-40B4-BE49-F238E27FC236}">
                  <a16:creationId xmlns:a16="http://schemas.microsoft.com/office/drawing/2014/main" id="{234D3294-D126-183E-0E91-9FB3FE139251}"/>
                </a:ext>
              </a:extLst>
            </p:cNvPr>
            <p:cNvSpPr txBox="1"/>
            <p:nvPr/>
          </p:nvSpPr>
          <p:spPr>
            <a:xfrm>
              <a:off x="695049" y="4754465"/>
              <a:ext cx="1872356" cy="230832"/>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848689"/>
                  </a:solidFill>
                  <a:effectLst/>
                  <a:uLnTx/>
                  <a:uFillTx/>
                </a:rPr>
                <a:t>t.meyer@degroofpetercam.com</a:t>
              </a:r>
            </a:p>
          </p:txBody>
        </p:sp>
        <p:grpSp>
          <p:nvGrpSpPr>
            <p:cNvPr id="47" name="Group 46">
              <a:extLst>
                <a:ext uri="{FF2B5EF4-FFF2-40B4-BE49-F238E27FC236}">
                  <a16:creationId xmlns:a16="http://schemas.microsoft.com/office/drawing/2014/main" id="{0316E778-A2A6-F5AD-AFB2-A3C1911BB3F4}"/>
                </a:ext>
              </a:extLst>
            </p:cNvPr>
            <p:cNvGrpSpPr/>
            <p:nvPr/>
          </p:nvGrpSpPr>
          <p:grpSpPr>
            <a:xfrm>
              <a:off x="2567424" y="4352611"/>
              <a:ext cx="241285" cy="224092"/>
              <a:chOff x="1237191" y="4629186"/>
              <a:chExt cx="314319" cy="314319"/>
            </a:xfrm>
            <a:solidFill>
              <a:srgbClr val="F0F0F0"/>
            </a:solidFill>
          </p:grpSpPr>
          <p:sp>
            <p:nvSpPr>
              <p:cNvPr id="60" name="Rectangle 59">
                <a:extLst>
                  <a:ext uri="{FF2B5EF4-FFF2-40B4-BE49-F238E27FC236}">
                    <a16:creationId xmlns:a16="http://schemas.microsoft.com/office/drawing/2014/main" id="{A8166D20-6286-6036-6062-7FC448FCA7E6}"/>
                  </a:ext>
                </a:extLst>
              </p:cNvPr>
              <p:cNvSpPr/>
              <p:nvPr/>
            </p:nvSpPr>
            <p:spPr>
              <a:xfrm rot="2700000">
                <a:off x="1237191" y="4629186"/>
                <a:ext cx="314319" cy="31431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rgbClr val="F0F0F0"/>
                  </a:solidFill>
                  <a:effectLst/>
                  <a:uLnTx/>
                  <a:uFillTx/>
                  <a:latin typeface="Calibri"/>
                  <a:ea typeface="+mn-ea"/>
                  <a:cs typeface="+mn-cs"/>
                </a:endParaRPr>
              </a:p>
            </p:txBody>
          </p:sp>
          <p:pic>
            <p:nvPicPr>
              <p:cNvPr id="61" name="Picture 60">
                <a:extLst>
                  <a:ext uri="{FF2B5EF4-FFF2-40B4-BE49-F238E27FC236}">
                    <a16:creationId xmlns:a16="http://schemas.microsoft.com/office/drawing/2014/main" id="{2A30F066-84A2-895E-7495-7B0B5F504FBF}"/>
                  </a:ext>
                </a:extLst>
              </p:cNvPr>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rot="20182582">
                <a:off x="1355273" y="4701628"/>
                <a:ext cx="75176" cy="180422"/>
              </a:xfrm>
              <a:prstGeom prst="rect">
                <a:avLst/>
              </a:prstGeom>
              <a:grpFill/>
            </p:spPr>
          </p:pic>
        </p:grpSp>
        <p:grpSp>
          <p:nvGrpSpPr>
            <p:cNvPr id="48" name="Group 47">
              <a:extLst>
                <a:ext uri="{FF2B5EF4-FFF2-40B4-BE49-F238E27FC236}">
                  <a16:creationId xmlns:a16="http://schemas.microsoft.com/office/drawing/2014/main" id="{7A825CA4-5E96-C559-D450-0E645FD9E3D4}"/>
                </a:ext>
              </a:extLst>
            </p:cNvPr>
            <p:cNvGrpSpPr/>
            <p:nvPr/>
          </p:nvGrpSpPr>
          <p:grpSpPr>
            <a:xfrm>
              <a:off x="2567424" y="4736419"/>
              <a:ext cx="241285" cy="224092"/>
              <a:chOff x="1237191" y="5147869"/>
              <a:chExt cx="314319" cy="314319"/>
            </a:xfrm>
            <a:solidFill>
              <a:srgbClr val="F0F0F0"/>
            </a:solidFill>
          </p:grpSpPr>
          <p:sp>
            <p:nvSpPr>
              <p:cNvPr id="58" name="Rectangle 57">
                <a:extLst>
                  <a:ext uri="{FF2B5EF4-FFF2-40B4-BE49-F238E27FC236}">
                    <a16:creationId xmlns:a16="http://schemas.microsoft.com/office/drawing/2014/main" id="{5DC59242-9EAC-2EB2-181F-50C41C7C1879}"/>
                  </a:ext>
                </a:extLst>
              </p:cNvPr>
              <p:cNvSpPr/>
              <p:nvPr/>
            </p:nvSpPr>
            <p:spPr>
              <a:xfrm rot="2700000">
                <a:off x="1237191" y="5147869"/>
                <a:ext cx="314319" cy="31431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rgbClr val="F0F0F0"/>
                  </a:solidFill>
                  <a:effectLst/>
                  <a:uLnTx/>
                  <a:uFillTx/>
                  <a:latin typeface="Calibri"/>
                  <a:ea typeface="+mn-ea"/>
                  <a:cs typeface="+mn-cs"/>
                </a:endParaRPr>
              </a:p>
            </p:txBody>
          </p:sp>
          <p:pic>
            <p:nvPicPr>
              <p:cNvPr id="59" name="Picture 58">
                <a:extLst>
                  <a:ext uri="{FF2B5EF4-FFF2-40B4-BE49-F238E27FC236}">
                    <a16:creationId xmlns:a16="http://schemas.microsoft.com/office/drawing/2014/main" id="{D32D6CC5-76D8-B13C-C007-9A931FF7CB7C}"/>
                  </a:ext>
                </a:extLst>
              </p:cNvPr>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1316599" y="5227277"/>
                <a:ext cx="155503" cy="155503"/>
              </a:xfrm>
              <a:prstGeom prst="rect">
                <a:avLst/>
              </a:prstGeom>
              <a:grpFill/>
              <a:ln>
                <a:noFill/>
              </a:ln>
            </p:spPr>
          </p:pic>
        </p:grpSp>
        <p:sp>
          <p:nvSpPr>
            <p:cNvPr id="49" name="TextBox 48">
              <a:extLst>
                <a:ext uri="{FF2B5EF4-FFF2-40B4-BE49-F238E27FC236}">
                  <a16:creationId xmlns:a16="http://schemas.microsoft.com/office/drawing/2014/main" id="{88C79EE4-120C-D3A5-71B8-4F4140517170}"/>
                </a:ext>
              </a:extLst>
            </p:cNvPr>
            <p:cNvSpPr txBox="1"/>
            <p:nvPr/>
          </p:nvSpPr>
          <p:spPr>
            <a:xfrm>
              <a:off x="2940425" y="4293505"/>
              <a:ext cx="1456448" cy="341632"/>
            </a:xfrm>
            <a:prstGeom prst="rect">
              <a:avLst/>
            </a:prstGeom>
            <a:noFill/>
          </p:spPr>
          <p:txBody>
            <a:bodyPr wrap="square" lIns="0" rtlCol="0">
              <a:spAutoFit/>
            </a:bodyPr>
            <a:lstStyle/>
            <a:p>
              <a:pPr lvl="0">
                <a:lnSpc>
                  <a:spcPct val="90000"/>
                </a:lnSpc>
                <a:defRPr/>
              </a:pPr>
              <a:r>
                <a:rPr lang="en-US" sz="900" kern="0" dirty="0">
                  <a:solidFill>
                    <a:srgbClr val="848689"/>
                  </a:solidFill>
                </a:rPr>
                <a:t>+49 69 566 082 534</a:t>
              </a:r>
              <a:br>
                <a:rPr kumimoji="0" lang="en-US" sz="900" b="0" i="0" u="none" strike="noStrike" kern="0" cap="none" spc="0" normalizeH="0" baseline="0" noProof="0" dirty="0">
                  <a:ln>
                    <a:noFill/>
                  </a:ln>
                  <a:solidFill>
                    <a:srgbClr val="848689"/>
                  </a:solidFill>
                  <a:effectLst/>
                  <a:uLnTx/>
                  <a:uFillTx/>
                </a:rPr>
              </a:br>
              <a:r>
                <a:rPr kumimoji="0" lang="en-US" sz="900" b="0" i="0" u="none" strike="noStrike" kern="0" cap="none" spc="0" normalizeH="0" baseline="0" noProof="0" dirty="0">
                  <a:ln>
                    <a:noFill/>
                  </a:ln>
                  <a:solidFill>
                    <a:srgbClr val="848689"/>
                  </a:solidFill>
                  <a:effectLst/>
                  <a:uLnTx/>
                  <a:uFillTx/>
                </a:rPr>
                <a:t>+49 174 24351 34    </a:t>
              </a:r>
              <a:r>
                <a:rPr kumimoji="0" lang="en-US" sz="700" b="0" i="0" u="none" strike="noStrike" kern="0" cap="none" spc="0" normalizeH="0" baseline="0" noProof="0" dirty="0">
                  <a:ln>
                    <a:noFill/>
                  </a:ln>
                  <a:solidFill>
                    <a:srgbClr val="848689"/>
                  </a:solidFill>
                  <a:effectLst/>
                  <a:uLnTx/>
                  <a:uFillTx/>
                </a:rPr>
                <a:t> (M)</a:t>
              </a:r>
            </a:p>
          </p:txBody>
        </p:sp>
        <p:sp>
          <p:nvSpPr>
            <p:cNvPr id="50" name="TextBox 49">
              <a:extLst>
                <a:ext uri="{FF2B5EF4-FFF2-40B4-BE49-F238E27FC236}">
                  <a16:creationId xmlns:a16="http://schemas.microsoft.com/office/drawing/2014/main" id="{414DF37D-13CA-A84D-CDFB-79CAC02805BA}"/>
                </a:ext>
              </a:extLst>
            </p:cNvPr>
            <p:cNvSpPr txBox="1"/>
            <p:nvPr/>
          </p:nvSpPr>
          <p:spPr>
            <a:xfrm>
              <a:off x="2940425" y="4738751"/>
              <a:ext cx="1671133" cy="230832"/>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848689"/>
                  </a:solidFill>
                  <a:effectLst/>
                  <a:uLnTx/>
                  <a:uFillTx/>
                </a:rPr>
                <a:t>m.fritz@degroofpetercam.com</a:t>
              </a:r>
            </a:p>
          </p:txBody>
        </p:sp>
        <p:grpSp>
          <p:nvGrpSpPr>
            <p:cNvPr id="51" name="Group 50">
              <a:extLst>
                <a:ext uri="{FF2B5EF4-FFF2-40B4-BE49-F238E27FC236}">
                  <a16:creationId xmlns:a16="http://schemas.microsoft.com/office/drawing/2014/main" id="{410C431C-DE38-48CF-823F-E0E942EA847B}"/>
                </a:ext>
              </a:extLst>
            </p:cNvPr>
            <p:cNvGrpSpPr/>
            <p:nvPr/>
          </p:nvGrpSpPr>
          <p:grpSpPr>
            <a:xfrm>
              <a:off x="4733197" y="4352611"/>
              <a:ext cx="241285" cy="607900"/>
              <a:chOff x="2680266" y="4505011"/>
              <a:chExt cx="241285" cy="607900"/>
            </a:xfrm>
          </p:grpSpPr>
          <p:grpSp>
            <p:nvGrpSpPr>
              <p:cNvPr id="52" name="Group 51">
                <a:extLst>
                  <a:ext uri="{FF2B5EF4-FFF2-40B4-BE49-F238E27FC236}">
                    <a16:creationId xmlns:a16="http://schemas.microsoft.com/office/drawing/2014/main" id="{3D0B3FB0-D162-10A7-3A81-5190B11F08E0}"/>
                  </a:ext>
                </a:extLst>
              </p:cNvPr>
              <p:cNvGrpSpPr/>
              <p:nvPr/>
            </p:nvGrpSpPr>
            <p:grpSpPr>
              <a:xfrm>
                <a:off x="2680266" y="4505011"/>
                <a:ext cx="241285" cy="224092"/>
                <a:chOff x="1237191" y="4629186"/>
                <a:chExt cx="314319" cy="314319"/>
              </a:xfrm>
              <a:solidFill>
                <a:srgbClr val="F0F0F0"/>
              </a:solidFill>
            </p:grpSpPr>
            <p:sp>
              <p:nvSpPr>
                <p:cNvPr id="56" name="Rectangle 55">
                  <a:extLst>
                    <a:ext uri="{FF2B5EF4-FFF2-40B4-BE49-F238E27FC236}">
                      <a16:creationId xmlns:a16="http://schemas.microsoft.com/office/drawing/2014/main" id="{77E5F0B7-822F-8F2B-6AA7-B3EF4CB0C166}"/>
                    </a:ext>
                  </a:extLst>
                </p:cNvPr>
                <p:cNvSpPr/>
                <p:nvPr/>
              </p:nvSpPr>
              <p:spPr>
                <a:xfrm rot="2700000">
                  <a:off x="1237191" y="4629186"/>
                  <a:ext cx="314319" cy="31431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rgbClr val="F0F0F0"/>
                    </a:solidFill>
                    <a:effectLst/>
                    <a:uLnTx/>
                    <a:uFillTx/>
                    <a:latin typeface="Calibri"/>
                    <a:ea typeface="+mn-ea"/>
                    <a:cs typeface="+mn-cs"/>
                  </a:endParaRPr>
                </a:p>
              </p:txBody>
            </p:sp>
            <p:pic>
              <p:nvPicPr>
                <p:cNvPr id="57" name="Picture 56">
                  <a:extLst>
                    <a:ext uri="{FF2B5EF4-FFF2-40B4-BE49-F238E27FC236}">
                      <a16:creationId xmlns:a16="http://schemas.microsoft.com/office/drawing/2014/main" id="{6495C689-FC34-9FCD-B561-0DA53066C260}"/>
                    </a:ext>
                  </a:extLst>
                </p:cNvPr>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rot="20182582">
                  <a:off x="1355273" y="4701628"/>
                  <a:ext cx="75176" cy="180422"/>
                </a:xfrm>
                <a:prstGeom prst="rect">
                  <a:avLst/>
                </a:prstGeom>
                <a:grpFill/>
              </p:spPr>
            </p:pic>
          </p:grpSp>
          <p:grpSp>
            <p:nvGrpSpPr>
              <p:cNvPr id="53" name="Group 52">
                <a:extLst>
                  <a:ext uri="{FF2B5EF4-FFF2-40B4-BE49-F238E27FC236}">
                    <a16:creationId xmlns:a16="http://schemas.microsoft.com/office/drawing/2014/main" id="{0CCFE0BA-B7B8-44E9-EB05-B2B4D95883FD}"/>
                  </a:ext>
                </a:extLst>
              </p:cNvPr>
              <p:cNvGrpSpPr/>
              <p:nvPr/>
            </p:nvGrpSpPr>
            <p:grpSpPr>
              <a:xfrm>
                <a:off x="2680266" y="4888819"/>
                <a:ext cx="241285" cy="224092"/>
                <a:chOff x="1237191" y="5147869"/>
                <a:chExt cx="314319" cy="314319"/>
              </a:xfrm>
              <a:solidFill>
                <a:srgbClr val="F0F0F0"/>
              </a:solidFill>
            </p:grpSpPr>
            <p:sp>
              <p:nvSpPr>
                <p:cNvPr id="54" name="Rectangle 53">
                  <a:extLst>
                    <a:ext uri="{FF2B5EF4-FFF2-40B4-BE49-F238E27FC236}">
                      <a16:creationId xmlns:a16="http://schemas.microsoft.com/office/drawing/2014/main" id="{C06C3329-324E-6F8C-9262-FFF2B3561F08}"/>
                    </a:ext>
                  </a:extLst>
                </p:cNvPr>
                <p:cNvSpPr/>
                <p:nvPr/>
              </p:nvSpPr>
              <p:spPr>
                <a:xfrm rot="2700000">
                  <a:off x="1237191" y="5147869"/>
                  <a:ext cx="314319" cy="31431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rgbClr val="F0F0F0"/>
                    </a:solidFill>
                    <a:effectLst/>
                    <a:uLnTx/>
                    <a:uFillTx/>
                    <a:latin typeface="Calibri"/>
                    <a:ea typeface="+mn-ea"/>
                    <a:cs typeface="+mn-cs"/>
                  </a:endParaRPr>
                </a:p>
              </p:txBody>
            </p:sp>
            <p:pic>
              <p:nvPicPr>
                <p:cNvPr id="55" name="Picture 54">
                  <a:extLst>
                    <a:ext uri="{FF2B5EF4-FFF2-40B4-BE49-F238E27FC236}">
                      <a16:creationId xmlns:a16="http://schemas.microsoft.com/office/drawing/2014/main" id="{2CE0D9D5-D627-A1B8-1678-6E0829D8F9C9}"/>
                    </a:ext>
                  </a:extLst>
                </p:cNvPr>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1316599" y="5227277"/>
                  <a:ext cx="155503" cy="155503"/>
                </a:xfrm>
                <a:prstGeom prst="rect">
                  <a:avLst/>
                </a:prstGeom>
                <a:grpFill/>
                <a:ln>
                  <a:noFill/>
                </a:ln>
              </p:spPr>
            </p:pic>
          </p:grpSp>
        </p:grpSp>
      </p:grpSp>
      <p:sp>
        <p:nvSpPr>
          <p:cNvPr id="75" name="TextBox 9">
            <a:extLst>
              <a:ext uri="{FF2B5EF4-FFF2-40B4-BE49-F238E27FC236}">
                <a16:creationId xmlns:a16="http://schemas.microsoft.com/office/drawing/2014/main" id="{EF374E5E-3843-3224-9D6C-C3B1CD504FA6}"/>
              </a:ext>
            </a:extLst>
          </p:cNvPr>
          <p:cNvSpPr txBox="1"/>
          <p:nvPr/>
        </p:nvSpPr>
        <p:spPr>
          <a:xfrm>
            <a:off x="1479844" y="5217699"/>
            <a:ext cx="2323502" cy="908705"/>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1F3468"/>
                </a:solidFill>
                <a:effectLst/>
                <a:uLnTx/>
                <a:uFillTx/>
                <a:cs typeface="Calibri"/>
              </a:rPr>
              <a:t>Degroof Petercam Asset Management</a:t>
            </a:r>
          </a:p>
          <a:p>
            <a:pPr marL="0" marR="0" lvl="0" indent="0" defTabSz="914400" eaLnBrk="1" fontAlgn="auto" latinLnBrk="0" hangingPunct="1">
              <a:lnSpc>
                <a:spcPct val="100000"/>
              </a:lnSpc>
              <a:spcBef>
                <a:spcPts val="0"/>
              </a:spcBef>
              <a:spcAft>
                <a:spcPts val="0"/>
              </a:spcAft>
              <a:buClrTx/>
              <a:buSzTx/>
              <a:buFontTx/>
              <a:buNone/>
              <a:tabLst/>
              <a:defRPr/>
            </a:pPr>
            <a:r>
              <a:rPr lang="de-DE" sz="900" kern="0" noProof="1">
                <a:solidFill>
                  <a:srgbClr val="1F3468"/>
                </a:solidFill>
                <a:cs typeface="Calibri"/>
              </a:rPr>
              <a:t>Zweigniederlassung Deutschland</a:t>
            </a:r>
            <a:endParaRPr kumimoji="0" lang="de-DE" sz="900" b="0" i="0" u="none" strike="noStrike" kern="0" cap="none" spc="0" normalizeH="0" baseline="0" noProof="1">
              <a:ln>
                <a:noFill/>
              </a:ln>
              <a:solidFill>
                <a:srgbClr val="1F3468"/>
              </a:solidFill>
              <a:effectLst/>
              <a:uLnTx/>
              <a:uFillTx/>
              <a:cs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1F3468"/>
                </a:solidFill>
                <a:effectLst/>
                <a:uLnTx/>
                <a:uFillTx/>
                <a:cs typeface="Calibri"/>
              </a:rPr>
              <a:t>Wiesenhüttenplatz 25, </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1F3468"/>
                </a:solidFill>
                <a:effectLst/>
                <a:uLnTx/>
                <a:uFillTx/>
                <a:cs typeface="Calibri"/>
              </a:rPr>
              <a:t>60329 Frankfurt am Main</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1F3468"/>
                </a:solidFill>
                <a:effectLst/>
                <a:uLnTx/>
                <a:uFillTx/>
                <a:cs typeface="Calibri"/>
              </a:rPr>
              <a:t>+49 69 566 082 531</a:t>
            </a:r>
            <a:br>
              <a:rPr kumimoji="0" lang="de-DE" sz="900" b="0" i="0" u="none" strike="noStrike" kern="0" cap="none" spc="0" normalizeH="0" baseline="0" noProof="1">
                <a:ln>
                  <a:noFill/>
                </a:ln>
                <a:solidFill>
                  <a:srgbClr val="1F3468"/>
                </a:solidFill>
                <a:effectLst/>
                <a:uLnTx/>
                <a:uFillTx/>
                <a:cs typeface="Calibri"/>
              </a:rPr>
            </a:br>
            <a:r>
              <a:rPr kumimoji="0" lang="de-DE" sz="900" b="1" i="0" u="none" strike="noStrike" kern="0" cap="none" spc="0" normalizeH="0" baseline="0" noProof="1">
                <a:ln>
                  <a:noFill/>
                </a:ln>
                <a:solidFill>
                  <a:srgbClr val="1F3468"/>
                </a:solidFill>
                <a:effectLst/>
                <a:uLnTx/>
                <a:uFillTx/>
                <a:cs typeface="Calibri"/>
              </a:rPr>
              <a:t>Germany</a:t>
            </a:r>
          </a:p>
        </p:txBody>
      </p:sp>
      <p:pic>
        <p:nvPicPr>
          <p:cNvPr id="5" name="Picture 4">
            <a:extLst>
              <a:ext uri="{FF2B5EF4-FFF2-40B4-BE49-F238E27FC236}">
                <a16:creationId xmlns:a16="http://schemas.microsoft.com/office/drawing/2014/main" id="{B8092D95-EF48-8C89-3619-E901D7BEF7F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98376" y="2625648"/>
            <a:ext cx="1080000" cy="1080000"/>
          </a:xfrm>
          <a:prstGeom prst="rect">
            <a:avLst/>
          </a:prstGeom>
        </p:spPr>
      </p:pic>
      <p:pic>
        <p:nvPicPr>
          <p:cNvPr id="7" name="Picture 6">
            <a:extLst>
              <a:ext uri="{FF2B5EF4-FFF2-40B4-BE49-F238E27FC236}">
                <a16:creationId xmlns:a16="http://schemas.microsoft.com/office/drawing/2014/main" id="{A43C7024-BE89-B2A9-2CB4-A28EA41244D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727023" y="2629404"/>
            <a:ext cx="1080000" cy="1080000"/>
          </a:xfrm>
          <a:prstGeom prst="rect">
            <a:avLst/>
          </a:prstGeom>
        </p:spPr>
      </p:pic>
      <p:pic>
        <p:nvPicPr>
          <p:cNvPr id="8" name="Picture 7">
            <a:extLst>
              <a:ext uri="{FF2B5EF4-FFF2-40B4-BE49-F238E27FC236}">
                <a16:creationId xmlns:a16="http://schemas.microsoft.com/office/drawing/2014/main" id="{4EB54F74-5113-7FEC-BDDB-35B786EDF16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864270" y="2602452"/>
            <a:ext cx="1080000" cy="1080000"/>
          </a:xfrm>
          <a:prstGeom prst="rect">
            <a:avLst/>
          </a:prstGeom>
        </p:spPr>
      </p:pic>
    </p:spTree>
    <p:extLst>
      <p:ext uri="{BB962C8B-B14F-4D97-AF65-F5344CB8AC3E}">
        <p14:creationId xmlns:p14="http://schemas.microsoft.com/office/powerpoint/2010/main" val="1251436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a:extLst>
              <a:ext uri="{FF2B5EF4-FFF2-40B4-BE49-F238E27FC236}">
                <a16:creationId xmlns:a16="http://schemas.microsoft.com/office/drawing/2014/main" id="{6A0C5F6A-6BC4-6113-FCB5-5E7CFD1722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956" t="49748" r="501" b="23325"/>
          <a:stretch/>
        </p:blipFill>
        <p:spPr>
          <a:xfrm>
            <a:off x="0" y="-31028"/>
            <a:ext cx="12192000" cy="1879633"/>
          </a:xfrm>
          <a:prstGeom prst="rect">
            <a:avLst/>
          </a:prstGeom>
        </p:spPr>
      </p:pic>
      <p:sp>
        <p:nvSpPr>
          <p:cNvPr id="38" name="Rectangle 37">
            <a:extLst>
              <a:ext uri="{FF2B5EF4-FFF2-40B4-BE49-F238E27FC236}">
                <a16:creationId xmlns:a16="http://schemas.microsoft.com/office/drawing/2014/main" id="{52130ED5-8755-4FD5-A09C-95E3A28D8C46}"/>
              </a:ext>
            </a:extLst>
          </p:cNvPr>
          <p:cNvSpPr/>
          <p:nvPr/>
        </p:nvSpPr>
        <p:spPr>
          <a:xfrm>
            <a:off x="0" y="-31028"/>
            <a:ext cx="12192000" cy="1879634"/>
          </a:xfrm>
          <a:prstGeom prst="rect">
            <a:avLst/>
          </a:prstGeom>
          <a:solidFill>
            <a:srgbClr val="123269">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19EE455C-11AD-9B8F-785B-CBB92DAAD52E}"/>
              </a:ext>
            </a:extLst>
          </p:cNvPr>
          <p:cNvSpPr>
            <a:spLocks noGrp="1"/>
          </p:cNvSpPr>
          <p:nvPr>
            <p:ph type="dt" sz="half" idx="10"/>
          </p:nvPr>
        </p:nvSpPr>
        <p:spPr/>
        <p:txBody>
          <a:bodyPr/>
          <a:lstStyle/>
          <a:p>
            <a:r>
              <a:rPr lang="en-US" dirty="0" err="1">
                <a:solidFill>
                  <a:srgbClr val="123269"/>
                </a:solidFill>
                <a:latin typeface="Arial"/>
              </a:rPr>
              <a:t>Oktober</a:t>
            </a:r>
            <a:r>
              <a:rPr lang="en-US" dirty="0"/>
              <a:t> 2025</a:t>
            </a:r>
            <a:endParaRPr lang="en-BE" dirty="0"/>
          </a:p>
        </p:txBody>
      </p:sp>
      <p:sp>
        <p:nvSpPr>
          <p:cNvPr id="3" name="Footer Placeholder 2">
            <a:extLst>
              <a:ext uri="{FF2B5EF4-FFF2-40B4-BE49-F238E27FC236}">
                <a16:creationId xmlns:a16="http://schemas.microsoft.com/office/drawing/2014/main" id="{4A525063-7556-87DC-E8E5-EA9B7A72A4F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23269"/>
                </a:solidFill>
                <a:effectLst/>
                <a:uLnTx/>
                <a:uFillTx/>
                <a:latin typeface="Arial"/>
                <a:ea typeface="+mn-ea"/>
                <a:cs typeface="+mn-cs"/>
              </a:rPr>
              <a:t>Marketing </a:t>
            </a:r>
            <a:r>
              <a:rPr kumimoji="0" lang="en-GB" sz="1000" b="1" i="0" u="none" strike="noStrike" kern="1200" cap="none" spc="0" normalizeH="0" baseline="0" noProof="0" dirty="0" err="1">
                <a:ln>
                  <a:noFill/>
                </a:ln>
                <a:solidFill>
                  <a:srgbClr val="123269"/>
                </a:solidFill>
                <a:effectLst/>
                <a:uLnTx/>
                <a:uFillTx/>
                <a:latin typeface="Arial"/>
                <a:ea typeface="+mn-ea"/>
                <a:cs typeface="+mn-cs"/>
              </a:rPr>
              <a:t>Dokument</a:t>
            </a:r>
            <a:endParaRPr kumimoji="0" lang="en-GB" sz="1000" b="1" i="0" u="none" strike="noStrike" kern="1200" cap="none" spc="0" normalizeH="0" baseline="0" noProof="0" dirty="0">
              <a:ln>
                <a:noFill/>
              </a:ln>
              <a:solidFill>
                <a:srgbClr val="123269"/>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BBA9346E-B24D-9B22-1552-3A874617CFF0}"/>
              </a:ext>
            </a:extLst>
          </p:cNvPr>
          <p:cNvSpPr>
            <a:spLocks noGrp="1"/>
          </p:cNvSpPr>
          <p:nvPr>
            <p:ph type="sldNum" sz="quarter" idx="12"/>
          </p:nvPr>
        </p:nvSpPr>
        <p:spPr/>
        <p:txBody>
          <a:bodyPr/>
          <a:lstStyle/>
          <a:p>
            <a:fld id="{24DB0E8F-62D4-6F41-B962-167F75469561}" type="slidenum">
              <a:rPr lang="en-GB" smtClean="0"/>
              <a:pPr/>
              <a:t>46</a:t>
            </a:fld>
            <a:endParaRPr lang="en-GB" dirty="0"/>
          </a:p>
        </p:txBody>
      </p:sp>
      <p:pic>
        <p:nvPicPr>
          <p:cNvPr id="6" name="Graphic 5">
            <a:extLst>
              <a:ext uri="{FF2B5EF4-FFF2-40B4-BE49-F238E27FC236}">
                <a16:creationId xmlns:a16="http://schemas.microsoft.com/office/drawing/2014/main" id="{D1C90077-E8C7-8DC0-3B3D-7B3D9A3B48D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475" y="368301"/>
            <a:ext cx="514933" cy="475598"/>
          </a:xfrm>
          <a:prstGeom prst="rect">
            <a:avLst/>
          </a:prstGeom>
        </p:spPr>
      </p:pic>
      <p:sp>
        <p:nvSpPr>
          <p:cNvPr id="7" name="Rechthoek 5">
            <a:extLst>
              <a:ext uri="{FF2B5EF4-FFF2-40B4-BE49-F238E27FC236}">
                <a16:creationId xmlns:a16="http://schemas.microsoft.com/office/drawing/2014/main" id="{DB5A0E63-FB29-7E8E-7562-072299B364E7}"/>
              </a:ext>
            </a:extLst>
          </p:cNvPr>
          <p:cNvSpPr/>
          <p:nvPr/>
        </p:nvSpPr>
        <p:spPr>
          <a:xfrm>
            <a:off x="2548975" y="525329"/>
            <a:ext cx="7196604" cy="766921"/>
          </a:xfrm>
          <a:prstGeom prst="rect">
            <a:avLst/>
          </a:prstGeom>
          <a:noFill/>
          <a:ln w="12700" cap="flat" cmpd="sng" algn="ctr">
            <a:noFill/>
            <a:prstDash val="solid"/>
            <a:miter lim="800000"/>
          </a:ln>
          <a:effectLst/>
        </p:spPr>
        <p:txBody>
          <a:bodyPr lIns="0" rtlCol="0" anchor="t"/>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DE" sz="6600" b="1" i="0" u="none" strike="noStrike" kern="600" cap="none" spc="50" normalizeH="0" baseline="0" noProof="0" dirty="0">
                <a:ln>
                  <a:noFill/>
                </a:ln>
                <a:solidFill>
                  <a:schemeClr val="bg1"/>
                </a:solidFill>
                <a:effectLst/>
                <a:uLnTx/>
                <a:uFillTx/>
                <a:latin typeface="+mj-lt"/>
                <a:ea typeface="+mn-ea"/>
                <a:cs typeface="+mn-cs"/>
              </a:rPr>
              <a:t>Unsere Standorte</a:t>
            </a:r>
            <a:endParaRPr kumimoji="0" lang="nl-BE" sz="6600" b="0" i="0" u="none" strike="noStrike" kern="600" cap="none" spc="50" normalizeH="0" baseline="0" noProof="0" dirty="0">
              <a:ln>
                <a:noFill/>
              </a:ln>
              <a:solidFill>
                <a:schemeClr val="bg1"/>
              </a:solidFill>
              <a:effectLst/>
              <a:uLnTx/>
              <a:uFillTx/>
              <a:ea typeface="+mn-ea"/>
              <a:cs typeface="+mn-cs"/>
            </a:endParaRPr>
          </a:p>
        </p:txBody>
      </p:sp>
      <p:grpSp>
        <p:nvGrpSpPr>
          <p:cNvPr id="39" name="Group 38">
            <a:extLst>
              <a:ext uri="{FF2B5EF4-FFF2-40B4-BE49-F238E27FC236}">
                <a16:creationId xmlns:a16="http://schemas.microsoft.com/office/drawing/2014/main" id="{CDFDCB54-A423-E34A-3147-FEB939CF984A}"/>
              </a:ext>
            </a:extLst>
          </p:cNvPr>
          <p:cNvGrpSpPr/>
          <p:nvPr/>
        </p:nvGrpSpPr>
        <p:grpSpPr>
          <a:xfrm>
            <a:off x="2204184" y="2670665"/>
            <a:ext cx="7783632" cy="2944608"/>
            <a:chOff x="809610" y="2670665"/>
            <a:chExt cx="7783632" cy="2944608"/>
          </a:xfrm>
        </p:grpSpPr>
        <p:sp>
          <p:nvSpPr>
            <p:cNvPr id="40" name="TextBox 9">
              <a:extLst>
                <a:ext uri="{FF2B5EF4-FFF2-40B4-BE49-F238E27FC236}">
                  <a16:creationId xmlns:a16="http://schemas.microsoft.com/office/drawing/2014/main" id="{27A49C86-ADC3-E4FB-03AC-3D4354037A0F}"/>
                </a:ext>
              </a:extLst>
            </p:cNvPr>
            <p:cNvSpPr txBox="1"/>
            <p:nvPr/>
          </p:nvSpPr>
          <p:spPr>
            <a:xfrm>
              <a:off x="4124272" y="2670665"/>
              <a:ext cx="1924673"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1F3468"/>
                  </a:solidFill>
                  <a:effectLst/>
                  <a:uLnTx/>
                  <a:uFillTx/>
                  <a:cs typeface="Calibri"/>
                </a:rPr>
                <a:t>Wiesenhüttenplatz 25, </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1F3468"/>
                  </a:solidFill>
                  <a:effectLst/>
                  <a:uLnTx/>
                  <a:uFillTx/>
                  <a:cs typeface="Calibri"/>
                </a:rPr>
                <a:t>60329 Frankfurt am Main</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1F3468"/>
                  </a:solidFill>
                  <a:effectLst/>
                  <a:uLnTx/>
                  <a:uFillTx/>
                  <a:cs typeface="Calibri"/>
                </a:rPr>
                <a:t>+49 69 56 60 82 531</a:t>
              </a:r>
              <a:br>
                <a:rPr kumimoji="0" lang="de-DE" sz="900" b="0" i="0" u="none" strike="noStrike" kern="0" cap="none" spc="0" normalizeH="0" baseline="0" noProof="1">
                  <a:ln>
                    <a:noFill/>
                  </a:ln>
                  <a:solidFill>
                    <a:srgbClr val="1F3468"/>
                  </a:solidFill>
                  <a:effectLst/>
                  <a:uLnTx/>
                  <a:uFillTx/>
                  <a:cs typeface="Calibri"/>
                </a:rPr>
              </a:br>
              <a:r>
                <a:rPr kumimoji="0" lang="de-DE" sz="900" b="1" i="0" u="none" strike="noStrike" kern="0" cap="none" spc="0" normalizeH="0" baseline="0" noProof="1">
                  <a:ln>
                    <a:noFill/>
                  </a:ln>
                  <a:solidFill>
                    <a:srgbClr val="1F3468"/>
                  </a:solidFill>
                  <a:effectLst/>
                  <a:uLnTx/>
                  <a:uFillTx/>
                  <a:cs typeface="Calibri"/>
                </a:rPr>
                <a:t>Germany</a:t>
              </a:r>
            </a:p>
          </p:txBody>
        </p:sp>
        <p:sp>
          <p:nvSpPr>
            <p:cNvPr id="43" name="TextBox 11">
              <a:extLst>
                <a:ext uri="{FF2B5EF4-FFF2-40B4-BE49-F238E27FC236}">
                  <a16:creationId xmlns:a16="http://schemas.microsoft.com/office/drawing/2014/main" id="{F5BAA7A8-BEF9-AB74-0917-397289816DE0}"/>
                </a:ext>
              </a:extLst>
            </p:cNvPr>
            <p:cNvSpPr txBox="1"/>
            <p:nvPr/>
          </p:nvSpPr>
          <p:spPr>
            <a:xfrm>
              <a:off x="4124272" y="4243714"/>
              <a:ext cx="2054179"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1">
                  <a:ln>
                    <a:noFill/>
                  </a:ln>
                  <a:solidFill>
                    <a:srgbClr val="1F3468"/>
                  </a:solidFill>
                  <a:effectLst/>
                  <a:uLnTx/>
                  <a:uFillTx/>
                  <a:cs typeface="Calibri"/>
                </a:rPr>
                <a:t>Rue Eugène Ruppert 14,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1">
                  <a:ln>
                    <a:noFill/>
                  </a:ln>
                  <a:solidFill>
                    <a:srgbClr val="1F3468"/>
                  </a:solidFill>
                  <a:effectLst/>
                  <a:uLnTx/>
                  <a:uFillTx/>
                  <a:cs typeface="Calibri"/>
                </a:rPr>
                <a:t>L - 2453 Luxembourg</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1">
                  <a:ln>
                    <a:noFill/>
                  </a:ln>
                  <a:solidFill>
                    <a:srgbClr val="1F3468"/>
                  </a:solidFill>
                  <a:effectLst/>
                  <a:uLnTx/>
                  <a:uFillTx/>
                  <a:cs typeface="Calibri"/>
                </a:rPr>
                <a:t>+352 45 35 45 23 05</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900" b="1" i="0" u="none" strike="noStrike" kern="0" cap="none" spc="0" normalizeH="0" baseline="0" noProof="1">
                  <a:ln>
                    <a:noFill/>
                  </a:ln>
                  <a:effectLst/>
                  <a:uLnTx/>
                  <a:uFillTx/>
                  <a:cs typeface="Calibri"/>
                </a:rPr>
                <a:t>Luxembourg </a:t>
              </a:r>
              <a:endParaRPr kumimoji="0" lang="fr-FR" sz="900" b="1" i="0" u="none" strike="noStrike" kern="0" cap="none" spc="0" normalizeH="0" baseline="0" noProof="1">
                <a:ln>
                  <a:noFill/>
                </a:ln>
                <a:solidFill>
                  <a:srgbClr val="1F3468"/>
                </a:solidFill>
                <a:effectLst/>
                <a:uLnTx/>
                <a:uFillTx/>
                <a:cs typeface="Calibri"/>
              </a:endParaRPr>
            </a:p>
          </p:txBody>
        </p:sp>
        <p:sp>
          <p:nvSpPr>
            <p:cNvPr id="44" name="TextBox 10">
              <a:extLst>
                <a:ext uri="{FF2B5EF4-FFF2-40B4-BE49-F238E27FC236}">
                  <a16:creationId xmlns:a16="http://schemas.microsoft.com/office/drawing/2014/main" id="{78E85997-FE00-156F-7AC7-DD4AD8B025A1}"/>
                </a:ext>
              </a:extLst>
            </p:cNvPr>
            <p:cNvSpPr txBox="1"/>
            <p:nvPr/>
          </p:nvSpPr>
          <p:spPr>
            <a:xfrm>
              <a:off x="1337108" y="4243714"/>
              <a:ext cx="1924673"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1">
                  <a:ln>
                    <a:noFill/>
                  </a:ln>
                  <a:solidFill>
                    <a:srgbClr val="1F3468"/>
                  </a:solidFill>
                  <a:effectLst/>
                  <a:uLnTx/>
                  <a:uFillTx/>
                  <a:cs typeface="Calibri"/>
                </a:rPr>
                <a:t>Rue de Lisbonne 44, </a:t>
              </a:r>
              <a:br>
                <a:rPr kumimoji="0" lang="fr-FR" sz="900" b="0" i="0" u="none" strike="noStrike" kern="0" cap="none" spc="0" normalizeH="0" baseline="0" noProof="1">
                  <a:ln>
                    <a:noFill/>
                  </a:ln>
                  <a:solidFill>
                    <a:srgbClr val="1F3468"/>
                  </a:solidFill>
                  <a:effectLst/>
                  <a:uLnTx/>
                  <a:uFillTx/>
                  <a:cs typeface="Calibri"/>
                </a:rPr>
              </a:br>
              <a:r>
                <a:rPr kumimoji="0" lang="fr-FR" sz="900" b="0" i="0" u="none" strike="noStrike" kern="0" cap="none" spc="0" normalizeH="0" baseline="0" noProof="1">
                  <a:ln>
                    <a:noFill/>
                  </a:ln>
                  <a:solidFill>
                    <a:srgbClr val="1F3468"/>
                  </a:solidFill>
                  <a:effectLst/>
                  <a:uLnTx/>
                  <a:uFillTx/>
                  <a:cs typeface="Calibri"/>
                </a:rPr>
                <a:t>F-75008 Paris</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1">
                  <a:ln>
                    <a:noFill/>
                  </a:ln>
                  <a:solidFill>
                    <a:srgbClr val="1F3468"/>
                  </a:solidFill>
                  <a:effectLst/>
                  <a:uLnTx/>
                  <a:uFillTx/>
                  <a:cs typeface="Calibri"/>
                </a:rPr>
                <a:t>+33 1 73 44 57 60</a:t>
              </a:r>
              <a:br>
                <a:rPr kumimoji="0" lang="it-IT" sz="900" b="0" i="0" u="none" strike="noStrike" kern="0" cap="none" spc="0" normalizeH="0" baseline="0" noProof="1">
                  <a:ln>
                    <a:noFill/>
                  </a:ln>
                  <a:solidFill>
                    <a:srgbClr val="1F3468"/>
                  </a:solidFill>
                  <a:effectLst/>
                  <a:uLnTx/>
                  <a:uFillTx/>
                  <a:cs typeface="Calibri"/>
                </a:rPr>
              </a:br>
              <a:r>
                <a:rPr kumimoji="0" lang="it-IT" sz="900" b="1" i="0" u="none" strike="noStrike" kern="0" cap="none" spc="0" normalizeH="0" baseline="0" noProof="1">
                  <a:ln>
                    <a:noFill/>
                  </a:ln>
                  <a:solidFill>
                    <a:srgbClr val="1F3468"/>
                  </a:solidFill>
                  <a:effectLst/>
                  <a:uLnTx/>
                  <a:uFillTx/>
                  <a:cs typeface="Calibri"/>
                </a:rPr>
                <a:t>France</a:t>
              </a:r>
            </a:p>
          </p:txBody>
        </p:sp>
        <p:sp>
          <p:nvSpPr>
            <p:cNvPr id="45" name="TextBox 8">
              <a:extLst>
                <a:ext uri="{FF2B5EF4-FFF2-40B4-BE49-F238E27FC236}">
                  <a16:creationId xmlns:a16="http://schemas.microsoft.com/office/drawing/2014/main" id="{6980A882-158F-8A24-873C-6A15E9DABEDC}"/>
                </a:ext>
              </a:extLst>
            </p:cNvPr>
            <p:cNvSpPr txBox="1"/>
            <p:nvPr/>
          </p:nvSpPr>
          <p:spPr>
            <a:xfrm>
              <a:off x="1337108" y="5043342"/>
              <a:ext cx="1810961"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900" b="1" i="0" u="none" strike="noStrike" kern="0" cap="none" spc="0" normalizeH="0" baseline="0" noProof="1">
                  <a:ln>
                    <a:noFill/>
                  </a:ln>
                  <a:solidFill>
                    <a:srgbClr val="A1AEC4"/>
                  </a:solidFill>
                  <a:effectLst/>
                  <a:uLnTx/>
                  <a:uFillTx/>
                  <a:cs typeface="Calibri"/>
                </a:rPr>
                <a:t>Affiliate</a:t>
              </a:r>
              <a:r>
                <a:rPr kumimoji="0" lang="fr-FR" sz="900" b="0" i="0" u="none" strike="noStrike" kern="0" cap="none" spc="0" normalizeH="0" baseline="0" noProof="1">
                  <a:ln>
                    <a:noFill/>
                  </a:ln>
                  <a:solidFill>
                    <a:schemeClr val="bg2"/>
                  </a:solidFill>
                  <a:effectLst/>
                  <a:uLnTx/>
                  <a:uFillTx/>
                  <a:cs typeface="Calibri"/>
                </a:rPr>
                <a:t> </a:t>
              </a:r>
              <a:r>
                <a:rPr kumimoji="0" lang="fr-FR" sz="900" i="0" u="none" strike="noStrike" kern="0" cap="none" spc="0" normalizeH="0" baseline="0" noProof="1">
                  <a:ln>
                    <a:noFill/>
                  </a:ln>
                  <a:effectLst/>
                  <a:uLnTx/>
                  <a:uFillTx/>
                  <a:cs typeface="Calibri"/>
                </a:rPr>
                <a:t>-</a:t>
              </a:r>
              <a:r>
                <a:rPr kumimoji="0" lang="fr-FR" sz="900" b="0" i="0" u="none" strike="noStrike" kern="0" cap="none" spc="0" normalizeH="0" baseline="0" noProof="1">
                  <a:ln>
                    <a:noFill/>
                  </a:ln>
                  <a:solidFill>
                    <a:schemeClr val="bg2"/>
                  </a:solidFill>
                  <a:effectLst/>
                  <a:uLnTx/>
                  <a:uFillTx/>
                  <a:cs typeface="Calibri"/>
                </a:rPr>
                <a:t> </a:t>
              </a:r>
              <a:r>
                <a:rPr kumimoji="0" lang="en-US" sz="900" b="0" i="0" u="none" strike="noStrike" kern="0" cap="none" spc="0" normalizeH="0" baseline="0" noProof="1">
                  <a:ln>
                    <a:noFill/>
                  </a:ln>
                  <a:solidFill>
                    <a:srgbClr val="1F3468"/>
                  </a:solidFill>
                  <a:effectLst/>
                  <a:uLnTx/>
                  <a:uFillTx/>
                  <a:cs typeface="Calibri"/>
                </a:rPr>
                <a:t>Bld Georges-Favon 20, 1204 Geneva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1">
                  <a:ln>
                    <a:noFill/>
                  </a:ln>
                  <a:solidFill>
                    <a:srgbClr val="1F3468"/>
                  </a:solidFill>
                  <a:effectLst/>
                  <a:uLnTx/>
                  <a:uFillTx/>
                  <a:cs typeface="Calibri"/>
                </a:rPr>
                <a:t>+41 22 320 19 75 </a:t>
              </a:r>
              <a:br>
                <a:rPr kumimoji="0" lang="fr-FR" sz="900" b="0" i="0" u="none" strike="noStrike" kern="0" cap="none" spc="0" normalizeH="0" baseline="0" noProof="1">
                  <a:ln>
                    <a:noFill/>
                  </a:ln>
                  <a:solidFill>
                    <a:srgbClr val="1F3468"/>
                  </a:solidFill>
                  <a:effectLst/>
                  <a:uLnTx/>
                  <a:uFillTx/>
                  <a:cs typeface="Calibri"/>
                </a:rPr>
              </a:br>
              <a:r>
                <a:rPr kumimoji="0" lang="fr-FR" sz="900" b="1" i="0" u="none" strike="noStrike" kern="0" cap="none" spc="0" normalizeH="0" baseline="0" noProof="1">
                  <a:ln>
                    <a:noFill/>
                  </a:ln>
                  <a:solidFill>
                    <a:srgbClr val="1F3468"/>
                  </a:solidFill>
                  <a:effectLst/>
                  <a:uLnTx/>
                  <a:uFillTx/>
                  <a:cs typeface="Calibri"/>
                </a:rPr>
                <a:t>Switzerland</a:t>
              </a:r>
            </a:p>
          </p:txBody>
        </p:sp>
        <p:sp>
          <p:nvSpPr>
            <p:cNvPr id="46" name="TextBox 45">
              <a:extLst>
                <a:ext uri="{FF2B5EF4-FFF2-40B4-BE49-F238E27FC236}">
                  <a16:creationId xmlns:a16="http://schemas.microsoft.com/office/drawing/2014/main" id="{98F0D02C-2C42-8D4D-7154-3A695AC01F5A}"/>
                </a:ext>
              </a:extLst>
            </p:cNvPr>
            <p:cNvSpPr txBox="1"/>
            <p:nvPr/>
          </p:nvSpPr>
          <p:spPr>
            <a:xfrm>
              <a:off x="4124272" y="3466477"/>
              <a:ext cx="1924673"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900" b="0" i="0" u="none" strike="noStrike" kern="0" cap="none" spc="0" normalizeH="0" baseline="0" noProof="1">
                  <a:ln>
                    <a:noFill/>
                  </a:ln>
                  <a:solidFill>
                    <a:srgbClr val="1F3468"/>
                  </a:solidFill>
                  <a:effectLst/>
                  <a:uLnTx/>
                  <a:uFillTx/>
                  <a:cs typeface="Calibri"/>
                </a:rPr>
                <a:t>Piazza Cavour 2, </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900" b="0" i="0" u="none" strike="noStrike" kern="0" cap="none" spc="0" normalizeH="0" baseline="0" noProof="1">
                  <a:ln>
                    <a:noFill/>
                  </a:ln>
                  <a:solidFill>
                    <a:srgbClr val="1F3468"/>
                  </a:solidFill>
                  <a:effectLst/>
                  <a:uLnTx/>
                  <a:uFillTx/>
                  <a:cs typeface="Calibri"/>
                </a:rPr>
                <a:t>20121 Milano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1F3468"/>
                  </a:solidFill>
                  <a:effectLst/>
                  <a:uLnTx/>
                  <a:uFillTx/>
                  <a:cs typeface="Calibri"/>
                </a:rPr>
                <a:t>Italy</a:t>
              </a:r>
              <a:endParaRPr kumimoji="0" lang="it-IT" sz="900" b="1" i="0" u="none" strike="noStrike" kern="0" cap="none" spc="0" normalizeH="0" baseline="0" noProof="1">
                <a:ln>
                  <a:noFill/>
                </a:ln>
                <a:solidFill>
                  <a:srgbClr val="1F3468"/>
                </a:solidFill>
                <a:effectLst/>
                <a:uLnTx/>
                <a:uFillTx/>
                <a:cs typeface="Calibri"/>
              </a:endParaRPr>
            </a:p>
          </p:txBody>
        </p:sp>
        <p:sp>
          <p:nvSpPr>
            <p:cNvPr id="47" name="TextBox 46">
              <a:extLst>
                <a:ext uri="{FF2B5EF4-FFF2-40B4-BE49-F238E27FC236}">
                  <a16:creationId xmlns:a16="http://schemas.microsoft.com/office/drawing/2014/main" id="{F7D7830E-3487-3A27-EA44-110B8E7FB2B7}"/>
                </a:ext>
              </a:extLst>
            </p:cNvPr>
            <p:cNvSpPr txBox="1"/>
            <p:nvPr/>
          </p:nvSpPr>
          <p:spPr>
            <a:xfrm>
              <a:off x="1337108" y="3466477"/>
              <a:ext cx="2045041"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00" b="0" i="0" u="none" strike="noStrike" kern="0" cap="none" spc="0" normalizeH="0" baseline="0" noProof="1">
                  <a:ln>
                    <a:noFill/>
                  </a:ln>
                  <a:solidFill>
                    <a:srgbClr val="1F3468"/>
                  </a:solidFill>
                  <a:effectLst/>
                  <a:uLnTx/>
                  <a:uFillTx/>
                  <a:cs typeface="Calibri"/>
                </a:rPr>
                <a:t>Paseo de la Castellana 141, </a:t>
              </a:r>
              <a:br>
                <a:rPr kumimoji="0" lang="es-ES" sz="900" b="0" i="0" u="none" strike="noStrike" kern="0" cap="none" spc="0" normalizeH="0" baseline="0" noProof="1">
                  <a:ln>
                    <a:noFill/>
                  </a:ln>
                  <a:solidFill>
                    <a:srgbClr val="1F3468"/>
                  </a:solidFill>
                  <a:effectLst/>
                  <a:uLnTx/>
                  <a:uFillTx/>
                  <a:cs typeface="Calibri"/>
                </a:rPr>
              </a:br>
              <a:r>
                <a:rPr kumimoji="0" lang="es-ES" sz="900" b="0" i="0" u="none" strike="noStrike" kern="0" cap="none" spc="0" normalizeH="0" baseline="0" noProof="1">
                  <a:ln>
                    <a:noFill/>
                  </a:ln>
                  <a:solidFill>
                    <a:srgbClr val="1F3468"/>
                  </a:solidFill>
                  <a:effectLst/>
                  <a:uLnTx/>
                  <a:uFillTx/>
                  <a:cs typeface="Calibri"/>
                </a:rPr>
                <a:t>28046 Madrid </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900" b="0" i="0" u="none" strike="noStrike" kern="0" cap="none" spc="0" normalizeH="0" baseline="0" noProof="1">
                  <a:ln>
                    <a:noFill/>
                  </a:ln>
                  <a:solidFill>
                    <a:srgbClr val="1F3468"/>
                  </a:solidFill>
                  <a:effectLst/>
                  <a:uLnTx/>
                  <a:uFillTx/>
                  <a:cs typeface="Calibri"/>
                </a:rPr>
                <a:t>+34 91 5720 366 </a:t>
              </a: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900" b="1" i="0" u="none" strike="noStrike" kern="0" cap="none" spc="0" normalizeH="0" baseline="0" noProof="1">
                  <a:ln>
                    <a:noFill/>
                  </a:ln>
                  <a:solidFill>
                    <a:srgbClr val="1F3468"/>
                  </a:solidFill>
                  <a:effectLst/>
                  <a:uLnTx/>
                  <a:uFillTx/>
                  <a:cs typeface="Calibri"/>
                </a:rPr>
                <a:t>Spain</a:t>
              </a:r>
            </a:p>
          </p:txBody>
        </p:sp>
        <p:sp>
          <p:nvSpPr>
            <p:cNvPr id="48" name="TextBox 47">
              <a:extLst>
                <a:ext uri="{FF2B5EF4-FFF2-40B4-BE49-F238E27FC236}">
                  <a16:creationId xmlns:a16="http://schemas.microsoft.com/office/drawing/2014/main" id="{C4A8EC9B-12C8-BC44-E955-75228811B727}"/>
                </a:ext>
              </a:extLst>
            </p:cNvPr>
            <p:cNvSpPr txBox="1"/>
            <p:nvPr/>
          </p:nvSpPr>
          <p:spPr>
            <a:xfrm>
              <a:off x="4124272" y="5043342"/>
              <a:ext cx="2097279" cy="547013"/>
            </a:xfrm>
            <a:prstGeom prst="rect">
              <a:avLst/>
            </a:prstGeom>
            <a:noFill/>
          </p:spPr>
          <p:txBody>
            <a:bodyPr vert="horz" wrap="square" lIns="0" tIns="32125" rIns="0" bIns="32125"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1">
                  <a:ln>
                    <a:noFill/>
                  </a:ln>
                  <a:solidFill>
                    <a:srgbClr val="1F3468"/>
                  </a:solidFill>
                  <a:effectLst/>
                  <a:uLnTx/>
                  <a:uFillTx/>
                  <a:cs typeface="Calibri"/>
                </a:rPr>
                <a:t>De Entree 234 unit 5,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1">
                  <a:ln>
                    <a:noFill/>
                  </a:ln>
                  <a:solidFill>
                    <a:srgbClr val="1F3468"/>
                  </a:solidFill>
                  <a:effectLst/>
                  <a:uLnTx/>
                  <a:uFillTx/>
                  <a:cs typeface="Calibri"/>
                </a:rPr>
                <a:t>1101 EE Amsterdam</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1">
                  <a:ln>
                    <a:noFill/>
                  </a:ln>
                  <a:solidFill>
                    <a:srgbClr val="1F3468"/>
                  </a:solidFill>
                  <a:effectLst/>
                  <a:uLnTx/>
                  <a:uFillTx/>
                  <a:cs typeface="Calibri"/>
                </a:rPr>
                <a:t>+31 6 2987 8338</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1">
                  <a:ln>
                    <a:noFill/>
                  </a:ln>
                  <a:solidFill>
                    <a:srgbClr val="1F3468"/>
                  </a:solidFill>
                  <a:effectLst/>
                  <a:uLnTx/>
                  <a:uFillTx/>
                  <a:cs typeface="Calibri"/>
                </a:rPr>
                <a:t>Netherlands</a:t>
              </a:r>
            </a:p>
          </p:txBody>
        </p:sp>
        <p:sp>
          <p:nvSpPr>
            <p:cNvPr id="49" name="Shape 357">
              <a:extLst>
                <a:ext uri="{FF2B5EF4-FFF2-40B4-BE49-F238E27FC236}">
                  <a16:creationId xmlns:a16="http://schemas.microsoft.com/office/drawing/2014/main" id="{757E7D6B-2DDC-801D-9C26-E79AE5F6323E}"/>
                </a:ext>
              </a:extLst>
            </p:cNvPr>
            <p:cNvSpPr>
              <a:spLocks/>
            </p:cNvSpPr>
            <p:nvPr/>
          </p:nvSpPr>
          <p:spPr>
            <a:xfrm>
              <a:off x="3592721" y="2793138"/>
              <a:ext cx="344790" cy="348013"/>
            </a:xfrm>
            <a:prstGeom prst="rect">
              <a:avLst/>
            </a:prstGeom>
            <a:noFill/>
            <a:ln w="19050" cap="flat">
              <a:solidFill>
                <a:schemeClr val="accent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DE</a:t>
              </a:r>
            </a:p>
          </p:txBody>
        </p:sp>
        <p:sp>
          <p:nvSpPr>
            <p:cNvPr id="50" name="Shape 357">
              <a:extLst>
                <a:ext uri="{FF2B5EF4-FFF2-40B4-BE49-F238E27FC236}">
                  <a16:creationId xmlns:a16="http://schemas.microsoft.com/office/drawing/2014/main" id="{297FC2BF-554E-17BD-7519-63BD7FEFB1A7}"/>
                </a:ext>
              </a:extLst>
            </p:cNvPr>
            <p:cNvSpPr>
              <a:spLocks/>
            </p:cNvSpPr>
            <p:nvPr/>
          </p:nvSpPr>
          <p:spPr>
            <a:xfrm>
              <a:off x="809610" y="3574414"/>
              <a:ext cx="344790" cy="348013"/>
            </a:xfrm>
            <a:prstGeom prst="rect">
              <a:avLst/>
            </a:prstGeom>
            <a:noFill/>
            <a:ln w="19050" cap="flat">
              <a:solidFill>
                <a:schemeClr val="accent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ES</a:t>
              </a:r>
            </a:p>
          </p:txBody>
        </p:sp>
        <p:sp>
          <p:nvSpPr>
            <p:cNvPr id="51" name="Shape 357">
              <a:extLst>
                <a:ext uri="{FF2B5EF4-FFF2-40B4-BE49-F238E27FC236}">
                  <a16:creationId xmlns:a16="http://schemas.microsoft.com/office/drawing/2014/main" id="{741676D2-7120-5512-DF21-59F0B2B36FE5}"/>
                </a:ext>
              </a:extLst>
            </p:cNvPr>
            <p:cNvSpPr>
              <a:spLocks/>
            </p:cNvSpPr>
            <p:nvPr/>
          </p:nvSpPr>
          <p:spPr>
            <a:xfrm>
              <a:off x="809610" y="4355690"/>
              <a:ext cx="344790" cy="348013"/>
            </a:xfrm>
            <a:prstGeom prst="rect">
              <a:avLst/>
            </a:prstGeom>
            <a:noFill/>
            <a:ln w="19050" cap="flat">
              <a:solidFill>
                <a:schemeClr val="accent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FR</a:t>
              </a:r>
            </a:p>
          </p:txBody>
        </p:sp>
        <p:sp>
          <p:nvSpPr>
            <p:cNvPr id="52" name="Shape 357">
              <a:extLst>
                <a:ext uri="{FF2B5EF4-FFF2-40B4-BE49-F238E27FC236}">
                  <a16:creationId xmlns:a16="http://schemas.microsoft.com/office/drawing/2014/main" id="{643848EE-6EA3-4A16-B126-535FF2D6F0B1}"/>
                </a:ext>
              </a:extLst>
            </p:cNvPr>
            <p:cNvSpPr>
              <a:spLocks/>
            </p:cNvSpPr>
            <p:nvPr/>
          </p:nvSpPr>
          <p:spPr>
            <a:xfrm>
              <a:off x="809610" y="5136966"/>
              <a:ext cx="344790" cy="348013"/>
            </a:xfrm>
            <a:prstGeom prst="rect">
              <a:avLst/>
            </a:prstGeom>
            <a:noFill/>
            <a:ln w="19050" cap="flat">
              <a:solidFill>
                <a:schemeClr val="accent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CH</a:t>
              </a:r>
            </a:p>
          </p:txBody>
        </p:sp>
        <p:sp>
          <p:nvSpPr>
            <p:cNvPr id="53" name="Shape 357">
              <a:extLst>
                <a:ext uri="{FF2B5EF4-FFF2-40B4-BE49-F238E27FC236}">
                  <a16:creationId xmlns:a16="http://schemas.microsoft.com/office/drawing/2014/main" id="{BB560FDA-990D-6C10-C5F2-E9EA7AD9EEE2}"/>
                </a:ext>
              </a:extLst>
            </p:cNvPr>
            <p:cNvSpPr>
              <a:spLocks/>
            </p:cNvSpPr>
            <p:nvPr/>
          </p:nvSpPr>
          <p:spPr>
            <a:xfrm>
              <a:off x="3592721" y="3574414"/>
              <a:ext cx="344790" cy="348013"/>
            </a:xfrm>
            <a:prstGeom prst="rect">
              <a:avLst/>
            </a:prstGeom>
            <a:noFill/>
            <a:ln w="19050" cap="flat">
              <a:solidFill>
                <a:schemeClr val="accent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IT</a:t>
              </a:r>
            </a:p>
          </p:txBody>
        </p:sp>
        <p:sp>
          <p:nvSpPr>
            <p:cNvPr id="54" name="Shape 357">
              <a:extLst>
                <a:ext uri="{FF2B5EF4-FFF2-40B4-BE49-F238E27FC236}">
                  <a16:creationId xmlns:a16="http://schemas.microsoft.com/office/drawing/2014/main" id="{F72D7196-1B60-B2B6-8922-5E2640D5C41D}"/>
                </a:ext>
              </a:extLst>
            </p:cNvPr>
            <p:cNvSpPr>
              <a:spLocks/>
            </p:cNvSpPr>
            <p:nvPr/>
          </p:nvSpPr>
          <p:spPr>
            <a:xfrm>
              <a:off x="3592721" y="4355690"/>
              <a:ext cx="344790" cy="348013"/>
            </a:xfrm>
            <a:prstGeom prst="rect">
              <a:avLst/>
            </a:prstGeom>
            <a:noFill/>
            <a:ln w="19050" cap="flat">
              <a:solidFill>
                <a:schemeClr val="accent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LU</a:t>
              </a:r>
            </a:p>
          </p:txBody>
        </p:sp>
        <p:sp>
          <p:nvSpPr>
            <p:cNvPr id="55" name="Shape 357">
              <a:extLst>
                <a:ext uri="{FF2B5EF4-FFF2-40B4-BE49-F238E27FC236}">
                  <a16:creationId xmlns:a16="http://schemas.microsoft.com/office/drawing/2014/main" id="{F3D37CC5-D775-17B5-4F70-C4FC01F97C82}"/>
                </a:ext>
              </a:extLst>
            </p:cNvPr>
            <p:cNvSpPr>
              <a:spLocks/>
            </p:cNvSpPr>
            <p:nvPr/>
          </p:nvSpPr>
          <p:spPr>
            <a:xfrm>
              <a:off x="3592721" y="5136966"/>
              <a:ext cx="344790" cy="348013"/>
            </a:xfrm>
            <a:prstGeom prst="rect">
              <a:avLst/>
            </a:prstGeom>
            <a:noFill/>
            <a:ln w="19050" cap="flat">
              <a:solidFill>
                <a:schemeClr val="accent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NL</a:t>
              </a:r>
            </a:p>
          </p:txBody>
        </p:sp>
        <p:sp>
          <p:nvSpPr>
            <p:cNvPr id="56" name="TextBox 12">
              <a:extLst>
                <a:ext uri="{FF2B5EF4-FFF2-40B4-BE49-F238E27FC236}">
                  <a16:creationId xmlns:a16="http://schemas.microsoft.com/office/drawing/2014/main" id="{C87CDA73-A2E3-F517-2AE3-A37B8A014CD3}"/>
                </a:ext>
              </a:extLst>
            </p:cNvPr>
            <p:cNvSpPr txBox="1"/>
            <p:nvPr/>
          </p:nvSpPr>
          <p:spPr>
            <a:xfrm>
              <a:off x="1337108" y="2670665"/>
              <a:ext cx="2045041" cy="547013"/>
            </a:xfrm>
            <a:prstGeom prst="rect">
              <a:avLst/>
            </a:prstGeom>
            <a:noFill/>
          </p:spPr>
          <p:txBody>
            <a:bodyPr vert="horz" wrap="square" lIns="0" tIns="32125" rIns="0" bIns="32125"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0" cap="none" spc="0" normalizeH="0" baseline="0" noProof="1">
                  <a:ln>
                    <a:noFill/>
                  </a:ln>
                  <a:solidFill>
                    <a:srgbClr val="A1AEC4"/>
                  </a:solidFill>
                  <a:effectLst/>
                  <a:uLnTx/>
                  <a:uFillTx/>
                  <a:cs typeface="Calibri"/>
                </a:rPr>
                <a:t>Head Office </a:t>
              </a:r>
              <a:r>
                <a:rPr kumimoji="0" lang="fr-FR" sz="900" i="0" u="none" strike="noStrike" kern="0" cap="none" spc="0" normalizeH="0" baseline="0" noProof="1">
                  <a:ln>
                    <a:noFill/>
                  </a:ln>
                  <a:effectLst/>
                  <a:uLnTx/>
                  <a:uFillTx/>
                  <a:cs typeface="Calibri"/>
                </a:rPr>
                <a:t>-</a:t>
              </a:r>
              <a:r>
                <a:rPr kumimoji="0" lang="fr-FR" sz="900" b="1" i="0" u="none" strike="noStrike" kern="0" cap="none" spc="0" normalizeH="0" baseline="0" noProof="1">
                  <a:ln>
                    <a:noFill/>
                  </a:ln>
                  <a:effectLst/>
                  <a:uLnTx/>
                  <a:uFillTx/>
                  <a:cs typeface="Calibri"/>
                </a:rPr>
                <a:t> </a:t>
              </a:r>
              <a:r>
                <a:rPr kumimoji="0" lang="fr-FR" sz="900" b="0" i="0" u="none" strike="noStrike" kern="0" cap="none" spc="0" normalizeH="0" baseline="0" noProof="1">
                  <a:ln>
                    <a:noFill/>
                  </a:ln>
                  <a:effectLst/>
                  <a:uLnTx/>
                  <a:uFillTx/>
                  <a:cs typeface="Calibri"/>
                </a:rPr>
                <a:t>Rue Guimard 18,</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1">
                  <a:ln>
                    <a:noFill/>
                  </a:ln>
                  <a:effectLst/>
                  <a:uLnTx/>
                  <a:uFillTx/>
                  <a:cs typeface="Calibri"/>
                </a:rPr>
                <a:t>1040 Brussels</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1">
                  <a:ln>
                    <a:noFill/>
                  </a:ln>
                  <a:effectLst/>
                  <a:uLnTx/>
                  <a:uFillTx/>
                  <a:cs typeface="Calibri"/>
                </a:rPr>
                <a:t>+32 2 287 91 11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0" cap="none" spc="0" normalizeH="0" baseline="0" noProof="1">
                  <a:ln>
                    <a:noFill/>
                  </a:ln>
                  <a:effectLst/>
                  <a:uLnTx/>
                  <a:uFillTx/>
                  <a:cs typeface="Calibri"/>
                </a:rPr>
                <a:t>Belgium</a:t>
              </a:r>
              <a:endParaRPr kumimoji="0" lang="es-ES_tradnl" sz="900" b="1" i="0" u="none" strike="noStrike" kern="0" cap="none" spc="0" normalizeH="0" baseline="0" noProof="1">
                <a:ln>
                  <a:noFill/>
                </a:ln>
                <a:solidFill>
                  <a:srgbClr val="1F3468"/>
                </a:solidFill>
                <a:effectLst/>
                <a:uLnTx/>
                <a:uFillTx/>
                <a:cs typeface="Calibri"/>
              </a:endParaRPr>
            </a:p>
          </p:txBody>
        </p:sp>
        <p:sp>
          <p:nvSpPr>
            <p:cNvPr id="57" name="Shape 357">
              <a:extLst>
                <a:ext uri="{FF2B5EF4-FFF2-40B4-BE49-F238E27FC236}">
                  <a16:creationId xmlns:a16="http://schemas.microsoft.com/office/drawing/2014/main" id="{35460A39-B749-F072-2E1F-8DEA33179505}"/>
                </a:ext>
              </a:extLst>
            </p:cNvPr>
            <p:cNvSpPr>
              <a:spLocks/>
            </p:cNvSpPr>
            <p:nvPr/>
          </p:nvSpPr>
          <p:spPr>
            <a:xfrm>
              <a:off x="809610" y="2793138"/>
              <a:ext cx="344790" cy="348013"/>
            </a:xfrm>
            <a:prstGeom prst="rect">
              <a:avLst/>
            </a:prstGeom>
            <a:noFill/>
            <a:ln w="19050" cap="flat">
              <a:solidFill>
                <a:schemeClr val="accent2"/>
              </a:solidFill>
              <a:prstDash val="solid"/>
              <a:miter lim="400000"/>
            </a:ln>
            <a:effectLst/>
          </p:spPr>
          <p:txBody>
            <a:bodyPr wrap="none" lIns="0" tIns="0" rIns="0" bIns="0" numCol="1" anchor="ctr">
              <a:noAutofit/>
            </a:bodyPr>
            <a:lstStyle/>
            <a:p>
              <a:pPr marL="0" marR="0" lvl="0" indent="0" algn="ctr" defTabSz="410457" eaLnBrk="1" fontAlgn="auto" latinLnBrk="0" hangingPunct="1">
                <a:lnSpc>
                  <a:spcPct val="100000"/>
                </a:lnSpc>
                <a:spcBef>
                  <a:spcPts val="0"/>
                </a:spcBef>
                <a:spcAft>
                  <a:spcPts val="0"/>
                </a:spcAft>
                <a:buClrTx/>
                <a:buSzTx/>
                <a:buFontTx/>
                <a:buNone/>
                <a:tabLst/>
                <a:defRPr sz="2400">
                  <a:solidFill>
                    <a:srgbClr val="FFFFFF"/>
                  </a:solidFill>
                </a:defRPr>
              </a:pPr>
              <a:r>
                <a:rPr kumimoji="0" lang="nl-BE" sz="1000" b="1" i="0" u="none" strike="noStrike" kern="0" cap="none" spc="0" normalizeH="0" baseline="0" noProof="1">
                  <a:ln>
                    <a:noFill/>
                  </a:ln>
                  <a:solidFill>
                    <a:srgbClr val="123269"/>
                  </a:solidFill>
                  <a:effectLst/>
                  <a:uLnTx/>
                  <a:uFillTx/>
                  <a:cs typeface="Calibri"/>
                  <a:sym typeface="Helvetica Light"/>
                </a:rPr>
                <a:t>BE</a:t>
              </a:r>
            </a:p>
          </p:txBody>
        </p:sp>
        <p:grpSp>
          <p:nvGrpSpPr>
            <p:cNvPr id="58" name="Group 57">
              <a:extLst>
                <a:ext uri="{FF2B5EF4-FFF2-40B4-BE49-F238E27FC236}">
                  <a16:creationId xmlns:a16="http://schemas.microsoft.com/office/drawing/2014/main" id="{0E0E4868-1472-C0F4-AD9D-65F214F61234}"/>
                </a:ext>
              </a:extLst>
            </p:cNvPr>
            <p:cNvGrpSpPr/>
            <p:nvPr/>
          </p:nvGrpSpPr>
          <p:grpSpPr>
            <a:xfrm>
              <a:off x="5885125" y="2735273"/>
              <a:ext cx="2708117" cy="2880000"/>
              <a:chOff x="5813566" y="2735273"/>
              <a:chExt cx="2708117" cy="2880000"/>
            </a:xfrm>
          </p:grpSpPr>
          <p:sp>
            <p:nvSpPr>
              <p:cNvPr id="59" name="TextBox 30">
                <a:extLst>
                  <a:ext uri="{FF2B5EF4-FFF2-40B4-BE49-F238E27FC236}">
                    <a16:creationId xmlns:a16="http://schemas.microsoft.com/office/drawing/2014/main" id="{ACE8483F-7338-C1B8-015C-D80A46FC8F0C}"/>
                  </a:ext>
                </a:extLst>
              </p:cNvPr>
              <p:cNvSpPr txBox="1"/>
              <p:nvPr/>
            </p:nvSpPr>
            <p:spPr>
              <a:xfrm>
                <a:off x="6780465" y="5115720"/>
                <a:ext cx="1612903" cy="421200"/>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/company/dpam</a:t>
                </a:r>
              </a:p>
            </p:txBody>
          </p:sp>
          <p:sp>
            <p:nvSpPr>
              <p:cNvPr id="60" name="TextBox 29">
                <a:extLst>
                  <a:ext uri="{FF2B5EF4-FFF2-40B4-BE49-F238E27FC236}">
                    <a16:creationId xmlns:a16="http://schemas.microsoft.com/office/drawing/2014/main" id="{A8814525-A4B3-12B4-5095-49CD23172CE2}"/>
                  </a:ext>
                </a:extLst>
              </p:cNvPr>
              <p:cNvSpPr txBox="1"/>
              <p:nvPr/>
            </p:nvSpPr>
            <p:spPr>
              <a:xfrm>
                <a:off x="6780465" y="2741508"/>
                <a:ext cx="1284841" cy="421200"/>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dpaminvestments.com</a:t>
                </a:r>
              </a:p>
            </p:txBody>
          </p:sp>
          <p:sp>
            <p:nvSpPr>
              <p:cNvPr id="61" name="TextBox 28">
                <a:extLst>
                  <a:ext uri="{FF2B5EF4-FFF2-40B4-BE49-F238E27FC236}">
                    <a16:creationId xmlns:a16="http://schemas.microsoft.com/office/drawing/2014/main" id="{CC3BE9D0-6638-43FE-AD54-34EFB4A36EC1}"/>
                  </a:ext>
                </a:extLst>
              </p:cNvPr>
              <p:cNvSpPr txBox="1"/>
              <p:nvPr/>
            </p:nvSpPr>
            <p:spPr>
              <a:xfrm>
                <a:off x="6780465" y="4324316"/>
                <a:ext cx="1741218" cy="421200"/>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dpam@degroofpetercam.com</a:t>
                </a:r>
              </a:p>
            </p:txBody>
          </p:sp>
          <p:cxnSp>
            <p:nvCxnSpPr>
              <p:cNvPr id="62" name="Straight Connector 61">
                <a:extLst>
                  <a:ext uri="{FF2B5EF4-FFF2-40B4-BE49-F238E27FC236}">
                    <a16:creationId xmlns:a16="http://schemas.microsoft.com/office/drawing/2014/main" id="{A5AF0DBF-AF3D-9C4B-B3E6-9EB65BDB265E}"/>
                  </a:ext>
                </a:extLst>
              </p:cNvPr>
              <p:cNvCxnSpPr>
                <a:cxnSpLocks/>
              </p:cNvCxnSpPr>
              <p:nvPr/>
            </p:nvCxnSpPr>
            <p:spPr>
              <a:xfrm>
                <a:off x="5813566" y="2735273"/>
                <a:ext cx="0" cy="2880000"/>
              </a:xfrm>
              <a:prstGeom prst="line">
                <a:avLst/>
              </a:prstGeom>
              <a:noFill/>
              <a:ln w="12700" cap="flat" cmpd="sng" algn="ctr">
                <a:solidFill>
                  <a:schemeClr val="accent2"/>
                </a:solidFill>
                <a:prstDash val="solid"/>
                <a:miter lim="800000"/>
              </a:ln>
              <a:effectLst/>
            </p:spPr>
          </p:cxnSp>
          <p:pic>
            <p:nvPicPr>
              <p:cNvPr id="63" name="Picture 62">
                <a:extLst>
                  <a:ext uri="{FF2B5EF4-FFF2-40B4-BE49-F238E27FC236}">
                    <a16:creationId xmlns:a16="http://schemas.microsoft.com/office/drawing/2014/main" id="{9230A084-B49A-66C3-027A-CE8B0E4BBB4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83637" y="5143758"/>
                <a:ext cx="365125" cy="365125"/>
              </a:xfrm>
              <a:prstGeom prst="rect">
                <a:avLst/>
              </a:prstGeom>
            </p:spPr>
          </p:pic>
          <p:pic>
            <p:nvPicPr>
              <p:cNvPr id="64" name="Picture 63">
                <a:extLst>
                  <a:ext uri="{FF2B5EF4-FFF2-40B4-BE49-F238E27FC236}">
                    <a16:creationId xmlns:a16="http://schemas.microsoft.com/office/drawing/2014/main" id="{51B4580D-A6E5-11A6-87FE-2C4ACBD96C1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283637" y="2769546"/>
                <a:ext cx="365125" cy="365125"/>
              </a:xfrm>
              <a:prstGeom prst="rect">
                <a:avLst/>
              </a:prstGeom>
            </p:spPr>
          </p:pic>
          <p:pic>
            <p:nvPicPr>
              <p:cNvPr id="65" name="Picture 64">
                <a:extLst>
                  <a:ext uri="{FF2B5EF4-FFF2-40B4-BE49-F238E27FC236}">
                    <a16:creationId xmlns:a16="http://schemas.microsoft.com/office/drawing/2014/main" id="{9AE5CE1D-2D85-9B1E-6D44-B00256C48244}"/>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283637" y="4352354"/>
                <a:ext cx="365125" cy="365125"/>
              </a:xfrm>
              <a:prstGeom prst="rect">
                <a:avLst/>
              </a:prstGeom>
            </p:spPr>
          </p:pic>
          <p:pic>
            <p:nvPicPr>
              <p:cNvPr id="66" name="Picture 65">
                <a:extLst>
                  <a:ext uri="{FF2B5EF4-FFF2-40B4-BE49-F238E27FC236}">
                    <a16:creationId xmlns:a16="http://schemas.microsoft.com/office/drawing/2014/main" id="{DD653251-F1DE-6231-715C-F1E8882CB9CA}"/>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283637" y="3560950"/>
                <a:ext cx="365125" cy="365125"/>
              </a:xfrm>
              <a:prstGeom prst="rect">
                <a:avLst/>
              </a:prstGeom>
            </p:spPr>
          </p:pic>
          <p:sp>
            <p:nvSpPr>
              <p:cNvPr id="67" name="TextBox 29">
                <a:extLst>
                  <a:ext uri="{FF2B5EF4-FFF2-40B4-BE49-F238E27FC236}">
                    <a16:creationId xmlns:a16="http://schemas.microsoft.com/office/drawing/2014/main" id="{936AB1E3-0981-DED9-8C3C-19470DEDDF5E}"/>
                  </a:ext>
                </a:extLst>
              </p:cNvPr>
              <p:cNvSpPr txBox="1"/>
              <p:nvPr/>
            </p:nvSpPr>
            <p:spPr>
              <a:xfrm>
                <a:off x="6780465" y="3532912"/>
                <a:ext cx="1621266" cy="421200"/>
              </a:xfrm>
              <a:prstGeom prst="rect">
                <a:avLst/>
              </a:prstGeom>
              <a:noFill/>
            </p:spPr>
            <p:txBody>
              <a:bodyPr vert="horz" wrap="square" lIns="0" tIns="32125" rIns="0" bIns="32125"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1">
                    <a:ln>
                      <a:noFill/>
                    </a:ln>
                    <a:solidFill>
                      <a:srgbClr val="1F3468"/>
                    </a:solidFill>
                    <a:effectLst/>
                    <a:uLnTx/>
                    <a:uFillTx/>
                    <a:cs typeface="Calibri"/>
                  </a:rPr>
                  <a:t>funds.dpaminvestments.com</a:t>
                </a:r>
              </a:p>
            </p:txBody>
          </p:sp>
        </p:grpSp>
      </p:grpSp>
    </p:spTree>
    <p:extLst>
      <p:ext uri="{BB962C8B-B14F-4D97-AF65-F5344CB8AC3E}">
        <p14:creationId xmlns:p14="http://schemas.microsoft.com/office/powerpoint/2010/main" val="1959691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4409A50C-23E0-827B-B1E3-D387D987DE50}"/>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t="40536" b="40536"/>
          <a:stretch/>
        </p:blipFill>
        <p:spPr>
          <a:xfrm>
            <a:off x="0" y="-609600"/>
            <a:ext cx="12192000" cy="3082636"/>
          </a:xfrm>
        </p:spPr>
      </p:pic>
      <p:sp>
        <p:nvSpPr>
          <p:cNvPr id="3" name="Text Placeholder 2">
            <a:extLst>
              <a:ext uri="{FF2B5EF4-FFF2-40B4-BE49-F238E27FC236}">
                <a16:creationId xmlns:a16="http://schemas.microsoft.com/office/drawing/2014/main" id="{B9DF368F-0AD0-E99A-5AEF-DB4C070B0A96}"/>
              </a:ext>
            </a:extLst>
          </p:cNvPr>
          <p:cNvSpPr>
            <a:spLocks noGrp="1"/>
          </p:cNvSpPr>
          <p:nvPr>
            <p:ph type="body" sz="quarter" idx="22"/>
          </p:nvPr>
        </p:nvSpPr>
        <p:spPr>
          <a:xfrm>
            <a:off x="-18257" y="0"/>
            <a:ext cx="12210257" cy="2473036"/>
          </a:xfrm>
        </p:spPr>
        <p:txBody>
          <a:bodyPr/>
          <a:lstStyle/>
          <a:p>
            <a:endParaRPr lang="en-US" dirty="0"/>
          </a:p>
        </p:txBody>
      </p:sp>
      <p:sp>
        <p:nvSpPr>
          <p:cNvPr id="4" name="Title 3">
            <a:extLst>
              <a:ext uri="{FF2B5EF4-FFF2-40B4-BE49-F238E27FC236}">
                <a16:creationId xmlns:a16="http://schemas.microsoft.com/office/drawing/2014/main" id="{0757158B-4AA2-7534-E486-5D33D3548C98}"/>
              </a:ext>
            </a:extLst>
          </p:cNvPr>
          <p:cNvSpPr>
            <a:spLocks noGrp="1"/>
          </p:cNvSpPr>
          <p:nvPr>
            <p:ph type="title"/>
          </p:nvPr>
        </p:nvSpPr>
        <p:spPr>
          <a:xfrm>
            <a:off x="2097224" y="936774"/>
            <a:ext cx="8344458" cy="599487"/>
          </a:xfrm>
        </p:spPr>
        <p:txBody>
          <a:bodyPr/>
          <a:lstStyle/>
          <a:p>
            <a:r>
              <a:rPr lang="de-DE" b="1" dirty="0"/>
              <a:t>Warum US-Dividendenaktien?</a:t>
            </a:r>
            <a:endParaRPr lang="de-DE" dirty="0"/>
          </a:p>
        </p:txBody>
      </p:sp>
      <p:sp>
        <p:nvSpPr>
          <p:cNvPr id="6" name="Text Placeholder 5">
            <a:extLst>
              <a:ext uri="{FF2B5EF4-FFF2-40B4-BE49-F238E27FC236}">
                <a16:creationId xmlns:a16="http://schemas.microsoft.com/office/drawing/2014/main" id="{DC2F44C1-0702-CA8D-BF78-BEDD41B135CC}"/>
              </a:ext>
            </a:extLst>
          </p:cNvPr>
          <p:cNvSpPr>
            <a:spLocks noGrp="1"/>
          </p:cNvSpPr>
          <p:nvPr>
            <p:ph type="body" sz="quarter" idx="18"/>
          </p:nvPr>
        </p:nvSpPr>
        <p:spPr/>
        <p:txBody>
          <a:bodyPr/>
          <a:lstStyle/>
          <a:p>
            <a:endParaRPr lang="en-US"/>
          </a:p>
        </p:txBody>
      </p:sp>
      <p:sp>
        <p:nvSpPr>
          <p:cNvPr id="7" name="Date Placeholder 6">
            <a:extLst>
              <a:ext uri="{FF2B5EF4-FFF2-40B4-BE49-F238E27FC236}">
                <a16:creationId xmlns:a16="http://schemas.microsoft.com/office/drawing/2014/main" id="{AEA402DB-046F-6F7A-C699-B061B52308CC}"/>
              </a:ext>
            </a:extLst>
          </p:cNvPr>
          <p:cNvSpPr>
            <a:spLocks noGrp="1"/>
          </p:cNvSpPr>
          <p:nvPr>
            <p:ph type="dt" sz="half" idx="23"/>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9" name="Slide Number Placeholder 8">
            <a:extLst>
              <a:ext uri="{FF2B5EF4-FFF2-40B4-BE49-F238E27FC236}">
                <a16:creationId xmlns:a16="http://schemas.microsoft.com/office/drawing/2014/main" id="{8D3117DF-EC0D-4535-5A90-0BD104C1DDF0}"/>
              </a:ext>
            </a:extLst>
          </p:cNvPr>
          <p:cNvSpPr>
            <a:spLocks noGrp="1"/>
          </p:cNvSpPr>
          <p:nvPr>
            <p:ph type="sldNum" sz="quarter" idx="25"/>
          </p:nvPr>
        </p:nvSpPr>
        <p:spPr/>
        <p:txBody>
          <a:bodyPr/>
          <a:lstStyle/>
          <a:p>
            <a:fld id="{24DB0E8F-62D4-6F41-B962-167F75469561}" type="slidenum">
              <a:rPr lang="en-GB" smtClean="0"/>
              <a:pPr/>
              <a:t>5</a:t>
            </a:fld>
            <a:endParaRPr lang="en-GB" dirty="0"/>
          </a:p>
        </p:txBody>
      </p:sp>
      <p:pic>
        <p:nvPicPr>
          <p:cNvPr id="15" name="Picture 14" descr="A blue and green paper money&#10;&#10;Description automatically generated">
            <a:extLst>
              <a:ext uri="{FF2B5EF4-FFF2-40B4-BE49-F238E27FC236}">
                <a16:creationId xmlns:a16="http://schemas.microsoft.com/office/drawing/2014/main" id="{E088A9C8-71F1-4E18-DF79-77922C07E83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4375497" y="3086796"/>
            <a:ext cx="518817" cy="518817"/>
          </a:xfrm>
          <a:prstGeom prst="rect">
            <a:avLst/>
          </a:prstGeom>
        </p:spPr>
      </p:pic>
      <p:pic>
        <p:nvPicPr>
          <p:cNvPr id="16" name="Picture 15" descr="A blue and green circle with a black background&#10;&#10;Description automatically generated">
            <a:extLst>
              <a:ext uri="{FF2B5EF4-FFF2-40B4-BE49-F238E27FC236}">
                <a16:creationId xmlns:a16="http://schemas.microsoft.com/office/drawing/2014/main" id="{A6330641-9668-5381-309E-B24E92FD44B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645812" y="3086796"/>
            <a:ext cx="518817" cy="518817"/>
          </a:xfrm>
          <a:prstGeom prst="rect">
            <a:avLst/>
          </a:prstGeom>
        </p:spPr>
      </p:pic>
      <p:sp>
        <p:nvSpPr>
          <p:cNvPr id="20" name="TextBox 19">
            <a:extLst>
              <a:ext uri="{FF2B5EF4-FFF2-40B4-BE49-F238E27FC236}">
                <a16:creationId xmlns:a16="http://schemas.microsoft.com/office/drawing/2014/main" id="{981E96B4-9300-F971-2354-1C841EF2C3B6}"/>
              </a:ext>
            </a:extLst>
          </p:cNvPr>
          <p:cNvSpPr txBox="1"/>
          <p:nvPr/>
        </p:nvSpPr>
        <p:spPr>
          <a:xfrm>
            <a:off x="849177" y="4359861"/>
            <a:ext cx="2112086" cy="1384995"/>
          </a:xfrm>
          <a:prstGeom prst="rect">
            <a:avLst/>
          </a:prstGeom>
          <a:noFill/>
        </p:spPr>
        <p:txBody>
          <a:bodyPr wrap="square">
            <a:spAutoFit/>
          </a:bodyPr>
          <a:lstStyle/>
          <a:p>
            <a:pPr algn="ctr"/>
            <a:r>
              <a:rPr lang="de-DE" sz="1200" dirty="0"/>
              <a:t>Die </a:t>
            </a:r>
            <a:r>
              <a:rPr lang="de-DE" sz="1200" b="1" dirty="0"/>
              <a:t>Vereinigten Staaten sind bei weitem der größte Aktienmarkt</a:t>
            </a:r>
            <a:r>
              <a:rPr lang="de-DE" sz="1200" dirty="0"/>
              <a:t> und daher von entscheidender Bedeutung für eine </a:t>
            </a:r>
            <a:r>
              <a:rPr lang="de-DE" sz="1200" b="1" dirty="0"/>
              <a:t>geografisch diversifizierte Vermögensaufteilung.</a:t>
            </a:r>
            <a:endParaRPr lang="de-DE" sz="1200" dirty="0"/>
          </a:p>
        </p:txBody>
      </p:sp>
      <p:sp>
        <p:nvSpPr>
          <p:cNvPr id="21" name="TextBox 20">
            <a:extLst>
              <a:ext uri="{FF2B5EF4-FFF2-40B4-BE49-F238E27FC236}">
                <a16:creationId xmlns:a16="http://schemas.microsoft.com/office/drawing/2014/main" id="{90472F14-71DC-6D4D-516A-F3BB5EE275C6}"/>
              </a:ext>
            </a:extLst>
          </p:cNvPr>
          <p:cNvSpPr txBox="1"/>
          <p:nvPr/>
        </p:nvSpPr>
        <p:spPr>
          <a:xfrm>
            <a:off x="3385674" y="4359861"/>
            <a:ext cx="2597232" cy="1569660"/>
          </a:xfrm>
          <a:prstGeom prst="rect">
            <a:avLst/>
          </a:prstGeom>
          <a:noFill/>
        </p:spPr>
        <p:txBody>
          <a:bodyPr wrap="square">
            <a:spAutoFit/>
          </a:bodyPr>
          <a:lstStyle/>
          <a:p>
            <a:pPr algn="ctr"/>
            <a:r>
              <a:rPr lang="de-DE" sz="1200" dirty="0"/>
              <a:t>Dividenden haben im Durchschnitt </a:t>
            </a:r>
            <a:r>
              <a:rPr lang="de-DE" sz="1200" b="1" dirty="0"/>
              <a:t>30 % zur jährlichen Performance des S&amp;P 500 beigetragen*.</a:t>
            </a:r>
            <a:endParaRPr lang="de-DE" sz="1200" dirty="0"/>
          </a:p>
          <a:p>
            <a:pPr algn="ctr"/>
            <a:r>
              <a:rPr lang="de-DE" sz="1200" dirty="0"/>
              <a:t>Aufgrund des Zinseszinseffekts </a:t>
            </a:r>
            <a:r>
              <a:rPr lang="de-DE" sz="1200" b="1" dirty="0"/>
              <a:t>stellt die Wiederanlage von Dividenden über lange Zeiträume hinweg die Hauptquelle für Aktienrenditen dar</a:t>
            </a:r>
            <a:r>
              <a:rPr lang="de-DE" sz="1200" dirty="0"/>
              <a:t>.</a:t>
            </a:r>
          </a:p>
        </p:txBody>
      </p:sp>
      <p:sp>
        <p:nvSpPr>
          <p:cNvPr id="22" name="TextBox 21">
            <a:extLst>
              <a:ext uri="{FF2B5EF4-FFF2-40B4-BE49-F238E27FC236}">
                <a16:creationId xmlns:a16="http://schemas.microsoft.com/office/drawing/2014/main" id="{127B0D2A-DD91-E8FA-7777-15B59393A33B}"/>
              </a:ext>
            </a:extLst>
          </p:cNvPr>
          <p:cNvSpPr txBox="1"/>
          <p:nvPr/>
        </p:nvSpPr>
        <p:spPr>
          <a:xfrm>
            <a:off x="6407317" y="4359861"/>
            <a:ext cx="2112086" cy="1384995"/>
          </a:xfrm>
          <a:prstGeom prst="rect">
            <a:avLst/>
          </a:prstGeom>
          <a:noFill/>
        </p:spPr>
        <p:txBody>
          <a:bodyPr wrap="square">
            <a:spAutoFit/>
          </a:bodyPr>
          <a:lstStyle/>
          <a:p>
            <a:pPr algn="ctr">
              <a:buClr>
                <a:srgbClr val="7AB16C"/>
              </a:buClr>
            </a:pPr>
            <a:r>
              <a:rPr lang="de-DE" sz="1200" dirty="0"/>
              <a:t>Unternehmen mit stabilen oder steigenden Dividenden </a:t>
            </a:r>
            <a:r>
              <a:rPr lang="de-DE" sz="1200" b="1" dirty="0"/>
              <a:t>bieten einen stetigen Einkommensstrom, unabhängig von Markttrends</a:t>
            </a:r>
            <a:r>
              <a:rPr lang="de-DE" sz="1200" dirty="0"/>
              <a:t>.</a:t>
            </a:r>
          </a:p>
          <a:p>
            <a:pPr algn="ctr">
              <a:buClr>
                <a:srgbClr val="7AB16C"/>
              </a:buClr>
            </a:pPr>
            <a:endParaRPr lang="en-GB" sz="1200" b="1" dirty="0">
              <a:latin typeface="+mn-lt"/>
            </a:endParaRPr>
          </a:p>
        </p:txBody>
      </p:sp>
      <p:sp>
        <p:nvSpPr>
          <p:cNvPr id="23" name="TextBox 22">
            <a:extLst>
              <a:ext uri="{FF2B5EF4-FFF2-40B4-BE49-F238E27FC236}">
                <a16:creationId xmlns:a16="http://schemas.microsoft.com/office/drawing/2014/main" id="{307FFB2C-3FDC-7741-2B57-6A00D5445B1E}"/>
              </a:ext>
            </a:extLst>
          </p:cNvPr>
          <p:cNvSpPr txBox="1"/>
          <p:nvPr/>
        </p:nvSpPr>
        <p:spPr>
          <a:xfrm>
            <a:off x="8943814" y="4359861"/>
            <a:ext cx="2477751" cy="1384995"/>
          </a:xfrm>
          <a:prstGeom prst="rect">
            <a:avLst/>
          </a:prstGeom>
          <a:noFill/>
        </p:spPr>
        <p:txBody>
          <a:bodyPr wrap="square">
            <a:spAutoFit/>
          </a:bodyPr>
          <a:lstStyle/>
          <a:p>
            <a:pPr algn="ctr"/>
            <a:r>
              <a:rPr lang="de-DE" sz="1200" dirty="0"/>
              <a:t>Unternehmen mit stabilen und wachsenden Dividenden weisen eine </a:t>
            </a:r>
            <a:r>
              <a:rPr lang="de-DE" sz="1200" b="1" dirty="0"/>
              <a:t>überlegene Qualität, ein besseres Cashflow-Management und eine disziplinierte Kapitalallokation auf.</a:t>
            </a:r>
            <a:endParaRPr lang="de-DE" sz="1200" dirty="0"/>
          </a:p>
        </p:txBody>
      </p:sp>
      <p:sp>
        <p:nvSpPr>
          <p:cNvPr id="5" name="Footer Placeholder 4">
            <a:extLst>
              <a:ext uri="{FF2B5EF4-FFF2-40B4-BE49-F238E27FC236}">
                <a16:creationId xmlns:a16="http://schemas.microsoft.com/office/drawing/2014/main" id="{A74D114F-A3C5-E51F-7A43-0650A921A965}"/>
              </a:ext>
            </a:extLst>
          </p:cNvPr>
          <p:cNvSpPr>
            <a:spLocks noGrp="1"/>
          </p:cNvSpPr>
          <p:nvPr>
            <p:ph type="ftr"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23269"/>
                </a:solidFill>
                <a:effectLst/>
                <a:uLnTx/>
                <a:uFillTx/>
                <a:latin typeface="Arial"/>
                <a:ea typeface="+mn-ea"/>
                <a:cs typeface="+mn-cs"/>
              </a:rPr>
              <a:t>Marketing </a:t>
            </a:r>
            <a:r>
              <a:rPr kumimoji="0" lang="en-GB" sz="1000" b="1" i="0" u="none" strike="noStrike" kern="1200" cap="none" spc="0" normalizeH="0" baseline="0" noProof="0" dirty="0" err="1">
                <a:ln>
                  <a:noFill/>
                </a:ln>
                <a:solidFill>
                  <a:srgbClr val="123269"/>
                </a:solidFill>
                <a:effectLst/>
                <a:uLnTx/>
                <a:uFillTx/>
                <a:latin typeface="Arial"/>
                <a:ea typeface="+mn-ea"/>
                <a:cs typeface="+mn-cs"/>
              </a:rPr>
              <a:t>Dokument</a:t>
            </a:r>
            <a:endParaRPr kumimoji="0" lang="en-GB" sz="1000" b="1" i="0" u="none" strike="noStrike" kern="1200" cap="none" spc="0" normalizeH="0" baseline="0" noProof="0" dirty="0">
              <a:ln>
                <a:noFill/>
              </a:ln>
              <a:solidFill>
                <a:srgbClr val="123269"/>
              </a:solidFill>
              <a:effectLst/>
              <a:uLnTx/>
              <a:uFillTx/>
              <a:latin typeface="Arial"/>
              <a:ea typeface="+mn-ea"/>
              <a:cs typeface="+mn-cs"/>
            </a:endParaRPr>
          </a:p>
        </p:txBody>
      </p:sp>
      <p:sp>
        <p:nvSpPr>
          <p:cNvPr id="8" name="Rectangle 7">
            <a:extLst>
              <a:ext uri="{FF2B5EF4-FFF2-40B4-BE49-F238E27FC236}">
                <a16:creationId xmlns:a16="http://schemas.microsoft.com/office/drawing/2014/main" id="{95FDC064-8261-29BD-A5B6-F98570DE9F4A}"/>
              </a:ext>
            </a:extLst>
          </p:cNvPr>
          <p:cNvSpPr/>
          <p:nvPr/>
        </p:nvSpPr>
        <p:spPr>
          <a:xfrm>
            <a:off x="3624908" y="6019945"/>
            <a:ext cx="2019992" cy="154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i="1" dirty="0">
                <a:solidFill>
                  <a:schemeClr val="tx1"/>
                </a:solidFill>
              </a:rPr>
              <a:t>*Quelle: S&amp;P Global</a:t>
            </a:r>
          </a:p>
        </p:txBody>
      </p:sp>
      <p:pic>
        <p:nvPicPr>
          <p:cNvPr id="10" name="Picture 9">
            <a:extLst>
              <a:ext uri="{FF2B5EF4-FFF2-40B4-BE49-F238E27FC236}">
                <a16:creationId xmlns:a16="http://schemas.microsoft.com/office/drawing/2014/main" id="{1A75844E-2005-2E80-FD85-887D9B70324D}"/>
              </a:ext>
            </a:extLst>
          </p:cNvPr>
          <p:cNvPicPr>
            <a:picLocks/>
          </p:cNvPicPr>
          <p:nvPr/>
        </p:nvPicPr>
        <p:blipFill>
          <a:blip r:embed="rId5" cstate="screen">
            <a:extLst>
              <a:ext uri="{28A0092B-C50C-407E-A947-70E740481C1C}">
                <a14:useLocalDpi xmlns:a14="http://schemas.microsoft.com/office/drawing/2010/main"/>
              </a:ext>
            </a:extLst>
          </a:blip>
          <a:srcRect/>
          <a:stretch/>
        </p:blipFill>
        <p:spPr>
          <a:xfrm>
            <a:off x="7195276" y="3082636"/>
            <a:ext cx="536167" cy="472377"/>
          </a:xfrm>
          <a:prstGeom prst="rect">
            <a:avLst/>
          </a:prstGeom>
        </p:spPr>
      </p:pic>
      <p:pic>
        <p:nvPicPr>
          <p:cNvPr id="11" name="Picture 10">
            <a:extLst>
              <a:ext uri="{FF2B5EF4-FFF2-40B4-BE49-F238E27FC236}">
                <a16:creationId xmlns:a16="http://schemas.microsoft.com/office/drawing/2014/main" id="{B14277B9-6957-6D30-32EF-60681E2C282B}"/>
              </a:ext>
            </a:extLst>
          </p:cNvPr>
          <p:cNvPicPr>
            <a:picLocks/>
          </p:cNvPicPr>
          <p:nvPr/>
        </p:nvPicPr>
        <p:blipFill>
          <a:blip r:embed="rId6" cstate="screen">
            <a:extLst>
              <a:ext uri="{28A0092B-C50C-407E-A947-70E740481C1C}">
                <a14:useLocalDpi xmlns:a14="http://schemas.microsoft.com/office/drawing/2010/main"/>
              </a:ext>
            </a:extLst>
          </a:blip>
          <a:srcRect/>
          <a:stretch/>
        </p:blipFill>
        <p:spPr>
          <a:xfrm>
            <a:off x="9923282" y="3082636"/>
            <a:ext cx="518400" cy="481034"/>
          </a:xfrm>
          <a:prstGeom prst="rect">
            <a:avLst/>
          </a:prstGeom>
        </p:spPr>
      </p:pic>
      <p:sp>
        <p:nvSpPr>
          <p:cNvPr id="12" name="Subtitle 2">
            <a:extLst>
              <a:ext uri="{FF2B5EF4-FFF2-40B4-BE49-F238E27FC236}">
                <a16:creationId xmlns:a16="http://schemas.microsoft.com/office/drawing/2014/main" id="{9664CA97-F024-3763-5BAB-DB5BF49F3EA8}"/>
              </a:ext>
            </a:extLst>
          </p:cNvPr>
          <p:cNvSpPr txBox="1">
            <a:spLocks/>
          </p:cNvSpPr>
          <p:nvPr/>
        </p:nvSpPr>
        <p:spPr>
          <a:xfrm>
            <a:off x="956620" y="3672923"/>
            <a:ext cx="1897199" cy="546450"/>
          </a:xfrm>
          <a:prstGeom prst="rect">
            <a:avLst/>
          </a:prstGeom>
        </p:spPr>
        <p:txBody>
          <a:bodyPr lIns="0" r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600" b="1" dirty="0">
                <a:solidFill>
                  <a:srgbClr val="123269"/>
                </a:solidFill>
                <a:latin typeface="Arial"/>
              </a:rPr>
              <a:t>Zentrierung auf die USA</a:t>
            </a:r>
            <a:endParaRPr lang="de-DE" sz="1100" dirty="0"/>
          </a:p>
          <a:p>
            <a:pPr algn="ctr"/>
            <a:endParaRPr lang="de-DE" sz="1600" b="1" dirty="0">
              <a:solidFill>
                <a:srgbClr val="123269"/>
              </a:solidFill>
              <a:latin typeface="Arial"/>
            </a:endParaRPr>
          </a:p>
          <a:p>
            <a:pPr algn="ctr">
              <a:lnSpc>
                <a:spcPct val="100000"/>
              </a:lnSpc>
              <a:defRPr/>
            </a:pPr>
            <a:endParaRPr lang="de-DE" sz="1600" b="1" dirty="0">
              <a:solidFill>
                <a:srgbClr val="123269"/>
              </a:solidFill>
              <a:latin typeface="Arial"/>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lang="en-GB" sz="1600" b="1" dirty="0">
                <a:solidFill>
                  <a:srgbClr val="123269"/>
                </a:solidFill>
                <a:latin typeface="Arial"/>
              </a:rPr>
            </a:br>
            <a:endParaRPr lang="en-GB" sz="1600" b="1" dirty="0">
              <a:solidFill>
                <a:srgbClr val="123269"/>
              </a:solidFill>
              <a:latin typeface="Arial"/>
            </a:endParaRPr>
          </a:p>
        </p:txBody>
      </p:sp>
      <p:sp>
        <p:nvSpPr>
          <p:cNvPr id="13" name="Subtitle 2">
            <a:extLst>
              <a:ext uri="{FF2B5EF4-FFF2-40B4-BE49-F238E27FC236}">
                <a16:creationId xmlns:a16="http://schemas.microsoft.com/office/drawing/2014/main" id="{38063392-A36C-6339-100F-B202FD5321E7}"/>
              </a:ext>
            </a:extLst>
          </p:cNvPr>
          <p:cNvSpPr txBox="1">
            <a:spLocks/>
          </p:cNvSpPr>
          <p:nvPr/>
        </p:nvSpPr>
        <p:spPr>
          <a:xfrm>
            <a:off x="3686305" y="3672923"/>
            <a:ext cx="1897199" cy="612104"/>
          </a:xfrm>
          <a:prstGeom prst="rect">
            <a:avLst/>
          </a:prstGeom>
        </p:spPr>
        <p:txBody>
          <a:bodyPr lIns="0" r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defRPr/>
            </a:pPr>
            <a:r>
              <a:rPr lang="de-DE" sz="1600" b="1" dirty="0">
                <a:solidFill>
                  <a:srgbClr val="123269"/>
                </a:solidFill>
                <a:latin typeface="Arial"/>
              </a:rPr>
              <a:t>Dividendenbeitrag</a:t>
            </a:r>
            <a:br>
              <a:rPr kumimoji="0" lang="en-GB" sz="1600" b="1" i="0" u="none" strike="noStrike" kern="1200" cap="none" spc="0" normalizeH="0" baseline="0" noProof="0" dirty="0">
                <a:ln>
                  <a:noFill/>
                </a:ln>
                <a:solidFill>
                  <a:srgbClr val="123269"/>
                </a:solidFill>
                <a:effectLst/>
                <a:uLnTx/>
                <a:uFillTx/>
                <a:latin typeface="Arial"/>
                <a:ea typeface="+mn-ea"/>
                <a:cs typeface="+mn-cs"/>
              </a:rPr>
            </a:br>
            <a:br>
              <a:rPr kumimoji="0" lang="en-GB" sz="1600" b="1" i="0" u="none" strike="noStrike" kern="1200" cap="none" spc="0" normalizeH="0" baseline="0" noProof="0" dirty="0">
                <a:ln>
                  <a:noFill/>
                </a:ln>
                <a:solidFill>
                  <a:srgbClr val="123269"/>
                </a:solidFill>
                <a:effectLst/>
                <a:uLnTx/>
                <a:uFillTx/>
                <a:latin typeface="Arial"/>
                <a:ea typeface="+mn-ea"/>
                <a:cs typeface="+mn-cs"/>
              </a:rPr>
            </a:br>
            <a:endParaRPr kumimoji="0" lang="en-GB" sz="1400" b="1" i="0" u="none" strike="noStrike" kern="1200" cap="none" spc="0" normalizeH="0" baseline="0" noProof="0" dirty="0">
              <a:ln>
                <a:noFill/>
              </a:ln>
              <a:solidFill>
                <a:srgbClr val="123269"/>
              </a:solidFill>
              <a:effectLst/>
              <a:uLnTx/>
              <a:uFillTx/>
              <a:latin typeface="Arial"/>
              <a:ea typeface="+mn-ea"/>
              <a:cs typeface="+mn-cs"/>
            </a:endParaRPr>
          </a:p>
          <a:p>
            <a:pPr algn="ctr">
              <a:lnSpc>
                <a:spcPct val="100000"/>
              </a:lnSpc>
              <a:defRPr/>
            </a:pPr>
            <a:br>
              <a:rPr kumimoji="0" lang="en-GB" sz="1600" b="1" i="0" u="none" strike="noStrike" kern="1200" cap="none" spc="0" normalizeH="0" baseline="0" noProof="0" dirty="0">
                <a:ln>
                  <a:noFill/>
                </a:ln>
                <a:solidFill>
                  <a:srgbClr val="123269"/>
                </a:solidFill>
                <a:effectLst/>
                <a:uLnTx/>
                <a:uFillTx/>
                <a:latin typeface="Arial"/>
                <a:ea typeface="+mn-ea"/>
                <a:cs typeface="+mn-cs"/>
              </a:rPr>
            </a:br>
            <a:endParaRPr kumimoji="0" lang="en-GB" sz="1400" b="1" i="0" u="none" strike="noStrike" kern="1200" cap="none" spc="0" normalizeH="0" baseline="0" noProof="0" dirty="0">
              <a:ln>
                <a:noFill/>
              </a:ln>
              <a:solidFill>
                <a:srgbClr val="123269"/>
              </a:solidFill>
              <a:effectLst/>
              <a:uLnTx/>
              <a:uFillTx/>
              <a:latin typeface="Arial"/>
              <a:ea typeface="+mn-ea"/>
              <a:cs typeface="+mn-cs"/>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kumimoji="0" lang="en-GB" sz="1600" b="1" i="0" u="none" strike="noStrike" kern="1200" cap="none" spc="0" normalizeH="0" baseline="0" noProof="0" dirty="0">
                <a:ln>
                  <a:noFill/>
                </a:ln>
                <a:solidFill>
                  <a:srgbClr val="123269"/>
                </a:solidFill>
                <a:effectLst/>
                <a:uLnTx/>
                <a:uFillTx/>
                <a:latin typeface="Arial"/>
                <a:ea typeface="+mn-ea"/>
                <a:cs typeface="+mn-cs"/>
              </a:rPr>
            </a:br>
            <a:endParaRPr kumimoji="0" lang="en-GB" sz="1400" b="1" i="0" u="none" strike="noStrike" kern="1200" cap="none" spc="0" normalizeH="0" baseline="0" noProof="0" dirty="0">
              <a:ln>
                <a:noFill/>
              </a:ln>
              <a:solidFill>
                <a:srgbClr val="123269"/>
              </a:solidFill>
              <a:effectLst/>
              <a:uLnTx/>
              <a:uFillTx/>
              <a:latin typeface="Arial"/>
              <a:ea typeface="+mn-ea"/>
              <a:cs typeface="+mn-cs"/>
            </a:endParaRPr>
          </a:p>
        </p:txBody>
      </p:sp>
      <p:sp>
        <p:nvSpPr>
          <p:cNvPr id="18" name="Subtitle 2">
            <a:extLst>
              <a:ext uri="{FF2B5EF4-FFF2-40B4-BE49-F238E27FC236}">
                <a16:creationId xmlns:a16="http://schemas.microsoft.com/office/drawing/2014/main" id="{CC1DEA27-1FFE-20E0-4784-B9EB758BE3F3}"/>
              </a:ext>
            </a:extLst>
          </p:cNvPr>
          <p:cNvSpPr txBox="1">
            <a:spLocks/>
          </p:cNvSpPr>
          <p:nvPr/>
        </p:nvSpPr>
        <p:spPr>
          <a:xfrm>
            <a:off x="6514759" y="3672922"/>
            <a:ext cx="1897199" cy="472377"/>
          </a:xfrm>
          <a:prstGeom prst="rect">
            <a:avLst/>
          </a:prstGeom>
        </p:spPr>
        <p:txBody>
          <a:bodyPr lIns="0" r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600" b="1" dirty="0">
                <a:solidFill>
                  <a:srgbClr val="123269"/>
                </a:solidFill>
                <a:latin typeface="Arial"/>
              </a:rPr>
              <a:t>Stetige Einkommensquelle</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kumimoji="0" lang="en-GB" sz="1600" b="1" i="0" u="none" strike="noStrike" kern="1200" cap="none" spc="0" normalizeH="0" baseline="0" noProof="0" dirty="0">
                <a:ln>
                  <a:noFill/>
                </a:ln>
                <a:solidFill>
                  <a:srgbClr val="123269"/>
                </a:solidFill>
                <a:effectLst/>
                <a:uLnTx/>
                <a:uFillTx/>
                <a:latin typeface="Arial"/>
                <a:ea typeface="+mn-ea"/>
                <a:cs typeface="+mn-cs"/>
              </a:rPr>
            </a:br>
            <a:br>
              <a:rPr kumimoji="0" lang="en-GB" sz="1600" b="1" i="0" u="none" strike="noStrike" kern="1200" cap="none" spc="0" normalizeH="0" baseline="0" noProof="0" dirty="0">
                <a:ln>
                  <a:noFill/>
                </a:ln>
                <a:solidFill>
                  <a:srgbClr val="123269"/>
                </a:solidFill>
                <a:effectLst/>
                <a:uLnTx/>
                <a:uFillTx/>
                <a:latin typeface="Arial"/>
                <a:ea typeface="+mn-ea"/>
                <a:cs typeface="+mn-cs"/>
              </a:rPr>
            </a:br>
            <a:endParaRPr kumimoji="0" lang="en-GB" sz="1400" b="1" i="0" u="none" strike="noStrike" kern="1200" cap="none" spc="0" normalizeH="0" baseline="0" noProof="0" dirty="0">
              <a:ln>
                <a:noFill/>
              </a:ln>
              <a:solidFill>
                <a:srgbClr val="123269"/>
              </a:solidFill>
              <a:effectLst/>
              <a:uLnTx/>
              <a:uFillTx/>
              <a:latin typeface="Arial"/>
              <a:ea typeface="+mn-ea"/>
              <a:cs typeface="+mn-cs"/>
            </a:endParaRPr>
          </a:p>
        </p:txBody>
      </p:sp>
      <p:sp>
        <p:nvSpPr>
          <p:cNvPr id="24" name="Subtitle 2">
            <a:extLst>
              <a:ext uri="{FF2B5EF4-FFF2-40B4-BE49-F238E27FC236}">
                <a16:creationId xmlns:a16="http://schemas.microsoft.com/office/drawing/2014/main" id="{F14E3966-F43B-AAB6-3012-A38647C7A5C6}"/>
              </a:ext>
            </a:extLst>
          </p:cNvPr>
          <p:cNvSpPr txBox="1">
            <a:spLocks/>
          </p:cNvSpPr>
          <p:nvPr/>
        </p:nvSpPr>
        <p:spPr>
          <a:xfrm>
            <a:off x="9233882" y="3672923"/>
            <a:ext cx="1897199" cy="293188"/>
          </a:xfrm>
          <a:prstGeom prst="rect">
            <a:avLst/>
          </a:prstGeom>
        </p:spPr>
        <p:txBody>
          <a:bodyPr lIns="0" r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defRPr/>
            </a:pPr>
            <a:r>
              <a:rPr lang="de-DE" sz="1600" b="1" dirty="0">
                <a:solidFill>
                  <a:srgbClr val="123269"/>
                </a:solidFill>
                <a:latin typeface="Arial"/>
              </a:rPr>
              <a:t>Qualität</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kumimoji="0" lang="en-GB" sz="1600" b="1" i="0" u="none" strike="noStrike" kern="1200" cap="none" spc="0" normalizeH="0" baseline="0" noProof="0" dirty="0">
                <a:ln>
                  <a:noFill/>
                </a:ln>
                <a:solidFill>
                  <a:srgbClr val="123269"/>
                </a:solidFill>
                <a:effectLst/>
                <a:uLnTx/>
                <a:uFillTx/>
                <a:latin typeface="Arial"/>
                <a:ea typeface="+mn-ea"/>
                <a:cs typeface="+mn-cs"/>
              </a:rPr>
            </a:br>
            <a:endParaRPr kumimoji="0" lang="en-GB" sz="1400" b="1" i="0" u="none" strike="noStrike" kern="1200" cap="none" spc="0" normalizeH="0" baseline="0" noProof="0" dirty="0">
              <a:ln>
                <a:noFill/>
              </a:ln>
              <a:solidFill>
                <a:srgbClr val="123269"/>
              </a:solidFill>
              <a:effectLst/>
              <a:uLnTx/>
              <a:uFillTx/>
              <a:latin typeface="Arial"/>
              <a:ea typeface="+mn-ea"/>
              <a:cs typeface="+mn-cs"/>
            </a:endParaRPr>
          </a:p>
        </p:txBody>
      </p:sp>
    </p:spTree>
    <p:extLst>
      <p:ext uri="{BB962C8B-B14F-4D97-AF65-F5344CB8AC3E}">
        <p14:creationId xmlns:p14="http://schemas.microsoft.com/office/powerpoint/2010/main" val="1490729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4409A50C-23E0-827B-B1E3-D387D987DE50}"/>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a:stretch/>
        </p:blipFill>
        <p:spPr>
          <a:xfrm>
            <a:off x="0" y="-609600"/>
            <a:ext cx="12192000" cy="3082636"/>
          </a:xfrm>
        </p:spPr>
      </p:pic>
      <p:sp>
        <p:nvSpPr>
          <p:cNvPr id="4" name="Title 3">
            <a:extLst>
              <a:ext uri="{FF2B5EF4-FFF2-40B4-BE49-F238E27FC236}">
                <a16:creationId xmlns:a16="http://schemas.microsoft.com/office/drawing/2014/main" id="{0757158B-4AA2-7534-E486-5D33D3548C98}"/>
              </a:ext>
            </a:extLst>
          </p:cNvPr>
          <p:cNvSpPr>
            <a:spLocks noGrp="1"/>
          </p:cNvSpPr>
          <p:nvPr>
            <p:ph type="title"/>
          </p:nvPr>
        </p:nvSpPr>
        <p:spPr>
          <a:xfrm>
            <a:off x="2133603" y="936775"/>
            <a:ext cx="7924796" cy="599487"/>
          </a:xfrm>
        </p:spPr>
        <p:txBody>
          <a:bodyPr/>
          <a:lstStyle/>
          <a:p>
            <a:r>
              <a:rPr lang="de-DE" b="1" dirty="0"/>
              <a:t>Warum </a:t>
            </a:r>
            <a:r>
              <a:rPr lang="de-DE" dirty="0"/>
              <a:t>N</a:t>
            </a:r>
            <a:r>
              <a:rPr lang="de-DE" b="1" dirty="0"/>
              <a:t>achhaltigkeit?</a:t>
            </a:r>
            <a:endParaRPr lang="de-DE" dirty="0"/>
          </a:p>
        </p:txBody>
      </p:sp>
      <p:sp>
        <p:nvSpPr>
          <p:cNvPr id="6" name="Text Placeholder 5">
            <a:extLst>
              <a:ext uri="{FF2B5EF4-FFF2-40B4-BE49-F238E27FC236}">
                <a16:creationId xmlns:a16="http://schemas.microsoft.com/office/drawing/2014/main" id="{DC2F44C1-0702-CA8D-BF78-BEDD41B135CC}"/>
              </a:ext>
            </a:extLst>
          </p:cNvPr>
          <p:cNvSpPr>
            <a:spLocks noGrp="1"/>
          </p:cNvSpPr>
          <p:nvPr>
            <p:ph type="body" sz="quarter" idx="18"/>
          </p:nvPr>
        </p:nvSpPr>
        <p:spPr/>
        <p:txBody>
          <a:bodyPr/>
          <a:lstStyle/>
          <a:p>
            <a:endParaRPr lang="en-US"/>
          </a:p>
        </p:txBody>
      </p:sp>
      <p:sp>
        <p:nvSpPr>
          <p:cNvPr id="7" name="Date Placeholder 6">
            <a:extLst>
              <a:ext uri="{FF2B5EF4-FFF2-40B4-BE49-F238E27FC236}">
                <a16:creationId xmlns:a16="http://schemas.microsoft.com/office/drawing/2014/main" id="{AEA402DB-046F-6F7A-C699-B061B52308CC}"/>
              </a:ext>
            </a:extLst>
          </p:cNvPr>
          <p:cNvSpPr>
            <a:spLocks noGrp="1"/>
          </p:cNvSpPr>
          <p:nvPr>
            <p:ph type="dt" sz="half" idx="23"/>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8" name="Footer Placeholder 7">
            <a:extLst>
              <a:ext uri="{FF2B5EF4-FFF2-40B4-BE49-F238E27FC236}">
                <a16:creationId xmlns:a16="http://schemas.microsoft.com/office/drawing/2014/main" id="{A7B74C03-C11D-D641-2CCE-E184CA38FDB5}"/>
              </a:ext>
            </a:extLst>
          </p:cNvPr>
          <p:cNvSpPr>
            <a:spLocks noGrp="1"/>
          </p:cNvSpPr>
          <p:nvPr>
            <p:ph type="ftr"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23269"/>
                </a:solidFill>
                <a:effectLst/>
                <a:uLnTx/>
                <a:uFillTx/>
                <a:latin typeface="Arial"/>
                <a:ea typeface="+mn-ea"/>
                <a:cs typeface="+mn-cs"/>
              </a:rPr>
              <a:t>Marketing </a:t>
            </a:r>
            <a:r>
              <a:rPr kumimoji="0" lang="en-GB" sz="1000" b="1" i="0" u="none" strike="noStrike" kern="1200" cap="none" spc="0" normalizeH="0" baseline="0" noProof="0" dirty="0" err="1">
                <a:ln>
                  <a:noFill/>
                </a:ln>
                <a:solidFill>
                  <a:srgbClr val="123269"/>
                </a:solidFill>
                <a:effectLst/>
                <a:uLnTx/>
                <a:uFillTx/>
                <a:latin typeface="Arial"/>
                <a:ea typeface="+mn-ea"/>
                <a:cs typeface="+mn-cs"/>
              </a:rPr>
              <a:t>Dokument</a:t>
            </a:r>
            <a:endParaRPr kumimoji="0" lang="en-GB" sz="1000" b="1" i="0" u="none" strike="noStrike" kern="1200" cap="none" spc="0" normalizeH="0" baseline="0" noProof="0" dirty="0">
              <a:ln>
                <a:noFill/>
              </a:ln>
              <a:solidFill>
                <a:srgbClr val="123269"/>
              </a:solidFill>
              <a:effectLst/>
              <a:uLnTx/>
              <a:uFillTx/>
              <a:latin typeface="Arial"/>
              <a:ea typeface="+mn-ea"/>
              <a:cs typeface="+mn-cs"/>
            </a:endParaRPr>
          </a:p>
        </p:txBody>
      </p:sp>
      <p:sp>
        <p:nvSpPr>
          <p:cNvPr id="9" name="Slide Number Placeholder 8">
            <a:extLst>
              <a:ext uri="{FF2B5EF4-FFF2-40B4-BE49-F238E27FC236}">
                <a16:creationId xmlns:a16="http://schemas.microsoft.com/office/drawing/2014/main" id="{8D3117DF-EC0D-4535-5A90-0BD104C1DDF0}"/>
              </a:ext>
            </a:extLst>
          </p:cNvPr>
          <p:cNvSpPr>
            <a:spLocks noGrp="1"/>
          </p:cNvSpPr>
          <p:nvPr>
            <p:ph type="sldNum" sz="quarter" idx="25"/>
          </p:nvPr>
        </p:nvSpPr>
        <p:spPr/>
        <p:txBody>
          <a:bodyPr/>
          <a:lstStyle/>
          <a:p>
            <a:fld id="{24DB0E8F-62D4-6F41-B962-167F75469561}" type="slidenum">
              <a:rPr lang="en-GB" smtClean="0"/>
              <a:pPr/>
              <a:t>6</a:t>
            </a:fld>
            <a:endParaRPr lang="en-GB" dirty="0"/>
          </a:p>
        </p:txBody>
      </p:sp>
      <p:sp>
        <p:nvSpPr>
          <p:cNvPr id="2" name="Subtitle 2">
            <a:extLst>
              <a:ext uri="{FF2B5EF4-FFF2-40B4-BE49-F238E27FC236}">
                <a16:creationId xmlns:a16="http://schemas.microsoft.com/office/drawing/2014/main" id="{CAB1832B-7BBD-226E-C449-A44C90871912}"/>
              </a:ext>
            </a:extLst>
          </p:cNvPr>
          <p:cNvSpPr txBox="1">
            <a:spLocks/>
          </p:cNvSpPr>
          <p:nvPr/>
        </p:nvSpPr>
        <p:spPr>
          <a:xfrm>
            <a:off x="4777908" y="4511719"/>
            <a:ext cx="2630706" cy="1207302"/>
          </a:xfrm>
          <a:prstGeom prst="rect">
            <a:avLst/>
          </a:prstGeom>
        </p:spPr>
        <p:txBody>
          <a:bodyPr lIns="0" r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de-DE" sz="1400" dirty="0">
                <a:solidFill>
                  <a:srgbClr val="123269"/>
                </a:solidFill>
                <a:latin typeface="Arial"/>
              </a:rPr>
              <a:t>Langfristig kann eine stärkere Fokussierung auf die ökologischen, sozialen und </a:t>
            </a:r>
            <a:r>
              <a:rPr lang="de-DE" sz="1400" dirty="0" err="1">
                <a:solidFill>
                  <a:srgbClr val="123269"/>
                </a:solidFill>
                <a:latin typeface="Arial"/>
              </a:rPr>
              <a:t>governance</a:t>
            </a:r>
            <a:r>
              <a:rPr lang="de-DE" sz="1400" dirty="0">
                <a:solidFill>
                  <a:srgbClr val="123269"/>
                </a:solidFill>
                <a:latin typeface="Arial"/>
              </a:rPr>
              <a:t> Faktoren die </a:t>
            </a:r>
            <a:r>
              <a:rPr lang="de-DE" sz="1400" b="1" dirty="0">
                <a:solidFill>
                  <a:srgbClr val="123269"/>
                </a:solidFill>
                <a:latin typeface="Arial"/>
              </a:rPr>
              <a:t>zukünftigen finanziellen Risiken mindern</a:t>
            </a:r>
            <a:r>
              <a:rPr lang="de-DE" sz="1400" dirty="0">
                <a:solidFill>
                  <a:srgbClr val="123269"/>
                </a:solidFill>
                <a:latin typeface="Arial"/>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1" i="0" u="none" strike="noStrike" kern="1200" cap="none" spc="0" normalizeH="0" baseline="0" noProof="0" dirty="0">
              <a:ln>
                <a:noFill/>
              </a:ln>
              <a:solidFill>
                <a:srgbClr val="123269"/>
              </a:solidFill>
              <a:effectLst/>
              <a:uLnTx/>
              <a:uFillTx/>
              <a:latin typeface="Arial"/>
              <a:ea typeface="+mn-ea"/>
              <a:cs typeface="+mn-cs"/>
            </a:endParaRPr>
          </a:p>
        </p:txBody>
      </p:sp>
      <p:sp>
        <p:nvSpPr>
          <p:cNvPr id="5" name="Subtitle 2">
            <a:extLst>
              <a:ext uri="{FF2B5EF4-FFF2-40B4-BE49-F238E27FC236}">
                <a16:creationId xmlns:a16="http://schemas.microsoft.com/office/drawing/2014/main" id="{52E083C7-78E0-F73F-140C-24EA2D4583BC}"/>
              </a:ext>
            </a:extLst>
          </p:cNvPr>
          <p:cNvSpPr txBox="1">
            <a:spLocks/>
          </p:cNvSpPr>
          <p:nvPr/>
        </p:nvSpPr>
        <p:spPr>
          <a:xfrm>
            <a:off x="8329348" y="4511720"/>
            <a:ext cx="2383354" cy="1207302"/>
          </a:xfrm>
          <a:prstGeom prst="rect">
            <a:avLst/>
          </a:prstGeom>
        </p:spPr>
        <p:txBody>
          <a:bodyPr lIns="0" r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i="0" u="none" strike="noStrike" kern="1200" cap="none" spc="0" normalizeH="0" baseline="0" noProof="0" dirty="0">
                <a:ln>
                  <a:noFill/>
                </a:ln>
                <a:solidFill>
                  <a:srgbClr val="123269"/>
                </a:solidFill>
                <a:effectLst/>
                <a:uLnTx/>
                <a:uFillTx/>
                <a:latin typeface="Arial"/>
                <a:ea typeface="+mn-ea"/>
                <a:cs typeface="+mn-cs"/>
              </a:rPr>
              <a:t>ESG-Herausforderungen schaffen wertvolle </a:t>
            </a:r>
            <a:r>
              <a:rPr lang="en-GB" sz="1400" b="1" dirty="0" err="1">
                <a:solidFill>
                  <a:srgbClr val="123269"/>
                </a:solidFill>
                <a:latin typeface="Arial"/>
              </a:rPr>
              <a:t>Geschäftsmöglichkeiten</a:t>
            </a:r>
            <a:endParaRPr kumimoji="0" lang="en-GB" sz="1400" b="1" i="0" u="none" strike="noStrike" kern="1200" cap="none" spc="0" normalizeH="0" baseline="0" noProof="0" dirty="0">
              <a:ln>
                <a:noFill/>
              </a:ln>
              <a:solidFill>
                <a:srgbClr val="123269"/>
              </a:solidFill>
              <a:effectLst/>
              <a:uLnTx/>
              <a:uFillTx/>
              <a:latin typeface="Arial"/>
              <a:ea typeface="+mn-ea"/>
              <a:cs typeface="+mn-cs"/>
            </a:endParaRPr>
          </a:p>
        </p:txBody>
      </p:sp>
      <p:pic>
        <p:nvPicPr>
          <p:cNvPr id="18" name="Afbeelding 5">
            <a:extLst>
              <a:ext uri="{FF2B5EF4-FFF2-40B4-BE49-F238E27FC236}">
                <a16:creationId xmlns:a16="http://schemas.microsoft.com/office/drawing/2014/main" id="{FBE753C3-BF23-66BD-A745-C24DD0E06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3795" y="3130152"/>
            <a:ext cx="597600" cy="597695"/>
          </a:xfrm>
          <a:prstGeom prst="rect">
            <a:avLst/>
          </a:prstGeom>
        </p:spPr>
      </p:pic>
      <p:pic>
        <p:nvPicPr>
          <p:cNvPr id="20" name="Picture 19" descr="A blue shield with green tick&#10;&#10;Description automatically generated">
            <a:extLst>
              <a:ext uri="{FF2B5EF4-FFF2-40B4-BE49-F238E27FC236}">
                <a16:creationId xmlns:a16="http://schemas.microsoft.com/office/drawing/2014/main" id="{46BEB9EF-CC43-B91B-1864-A8E1B3863CB8}"/>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5803491" y="3130248"/>
            <a:ext cx="597600" cy="597600"/>
          </a:xfrm>
          <a:prstGeom prst="rect">
            <a:avLst/>
          </a:prstGeom>
        </p:spPr>
      </p:pic>
      <p:pic>
        <p:nvPicPr>
          <p:cNvPr id="21" name="Picture 20" descr="A blue and green arrows in a square&#10;&#10;Description automatically generated">
            <a:extLst>
              <a:ext uri="{FF2B5EF4-FFF2-40B4-BE49-F238E27FC236}">
                <a16:creationId xmlns:a16="http://schemas.microsoft.com/office/drawing/2014/main" id="{245C9906-C7A1-7D61-DAAA-36EBE027B6FA}"/>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9223188" y="3130200"/>
            <a:ext cx="597600" cy="597600"/>
          </a:xfrm>
          <a:prstGeom prst="rect">
            <a:avLst/>
          </a:prstGeom>
        </p:spPr>
      </p:pic>
      <p:sp>
        <p:nvSpPr>
          <p:cNvPr id="22" name="Subtitle 2">
            <a:extLst>
              <a:ext uri="{FF2B5EF4-FFF2-40B4-BE49-F238E27FC236}">
                <a16:creationId xmlns:a16="http://schemas.microsoft.com/office/drawing/2014/main" id="{13717281-D294-08C6-E381-87CD941CA339}"/>
              </a:ext>
            </a:extLst>
          </p:cNvPr>
          <p:cNvSpPr txBox="1">
            <a:spLocks/>
          </p:cNvSpPr>
          <p:nvPr/>
        </p:nvSpPr>
        <p:spPr>
          <a:xfrm>
            <a:off x="1405054" y="4511719"/>
            <a:ext cx="2544797" cy="1578953"/>
          </a:xfrm>
          <a:prstGeom prst="rect">
            <a:avLst/>
          </a:prstGeom>
        </p:spPr>
        <p:txBody>
          <a:bodyPr lIns="0" r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400" dirty="0">
                <a:solidFill>
                  <a:srgbClr val="123269"/>
                </a:solidFill>
                <a:latin typeface="Arial"/>
              </a:rPr>
              <a:t>Eine stärkere Berücksichtigung von </a:t>
            </a:r>
            <a:r>
              <a:rPr lang="de-DE" sz="1400" b="1" dirty="0">
                <a:solidFill>
                  <a:srgbClr val="123269"/>
                </a:solidFill>
                <a:latin typeface="Arial"/>
              </a:rPr>
              <a:t>ökologischen, sozialen und </a:t>
            </a:r>
            <a:r>
              <a:rPr lang="de-DE" sz="1400" b="1" dirty="0" err="1">
                <a:solidFill>
                  <a:srgbClr val="123269"/>
                </a:solidFill>
                <a:latin typeface="Arial"/>
              </a:rPr>
              <a:t>governance</a:t>
            </a:r>
            <a:r>
              <a:rPr lang="de-DE" sz="1400" b="1" dirty="0">
                <a:solidFill>
                  <a:srgbClr val="123269"/>
                </a:solidFill>
                <a:latin typeface="Arial"/>
              </a:rPr>
              <a:t> Faktoren</a:t>
            </a:r>
            <a:r>
              <a:rPr lang="de-DE" sz="1400" dirty="0">
                <a:solidFill>
                  <a:srgbClr val="123269"/>
                </a:solidFill>
                <a:latin typeface="Arial"/>
              </a:rPr>
              <a:t> kommt der Gesellschaft insgesamt zugute.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i="0" u="none" strike="noStrike" kern="1200" cap="none" spc="0" normalizeH="0" baseline="0" noProof="0" dirty="0">
              <a:ln>
                <a:noFill/>
              </a:ln>
              <a:solidFill>
                <a:srgbClr val="123269"/>
              </a:solidFill>
              <a:effectLst/>
              <a:uLnTx/>
              <a:uFillTx/>
              <a:latin typeface="Arial"/>
              <a:ea typeface="+mn-ea"/>
              <a:cs typeface="+mn-cs"/>
            </a:endParaRPr>
          </a:p>
        </p:txBody>
      </p:sp>
      <p:sp>
        <p:nvSpPr>
          <p:cNvPr id="3" name="Subtitle 2">
            <a:extLst>
              <a:ext uri="{FF2B5EF4-FFF2-40B4-BE49-F238E27FC236}">
                <a16:creationId xmlns:a16="http://schemas.microsoft.com/office/drawing/2014/main" id="{F71ED3FB-9BBD-4938-E96E-50781B9E4EDB}"/>
              </a:ext>
            </a:extLst>
          </p:cNvPr>
          <p:cNvSpPr txBox="1">
            <a:spLocks/>
          </p:cNvSpPr>
          <p:nvPr/>
        </p:nvSpPr>
        <p:spPr>
          <a:xfrm>
            <a:off x="1803097" y="3817455"/>
            <a:ext cx="1897199" cy="694264"/>
          </a:xfrm>
          <a:prstGeom prst="rect">
            <a:avLst/>
          </a:prstGeom>
        </p:spPr>
        <p:txBody>
          <a:bodyPr lIns="0" r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defRPr/>
            </a:pPr>
            <a:r>
              <a:rPr lang="de-DE" sz="1600" b="1" dirty="0">
                <a:solidFill>
                  <a:srgbClr val="123269"/>
                </a:solidFill>
                <a:latin typeface="Arial"/>
              </a:rPr>
              <a:t>Gesellschaftlicher Nutzen</a:t>
            </a:r>
          </a:p>
        </p:txBody>
      </p:sp>
      <p:sp>
        <p:nvSpPr>
          <p:cNvPr id="10" name="Subtitle 2">
            <a:extLst>
              <a:ext uri="{FF2B5EF4-FFF2-40B4-BE49-F238E27FC236}">
                <a16:creationId xmlns:a16="http://schemas.microsoft.com/office/drawing/2014/main" id="{1149104B-49C4-EC0E-8D01-534B29ABC3E9}"/>
              </a:ext>
            </a:extLst>
          </p:cNvPr>
          <p:cNvSpPr txBox="1">
            <a:spLocks/>
          </p:cNvSpPr>
          <p:nvPr/>
        </p:nvSpPr>
        <p:spPr>
          <a:xfrm>
            <a:off x="5144661" y="3817455"/>
            <a:ext cx="1897199" cy="567509"/>
          </a:xfrm>
          <a:prstGeom prst="rect">
            <a:avLst/>
          </a:prstGeom>
        </p:spPr>
        <p:txBody>
          <a:bodyPr lIns="0" r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600" b="1" dirty="0">
                <a:solidFill>
                  <a:srgbClr val="123269"/>
                </a:solidFill>
                <a:latin typeface="Arial"/>
              </a:rPr>
              <a:t>Geringeres Risikoprofil</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kumimoji="0" lang="en-GB" sz="1600" b="1" i="0" u="none" strike="noStrike" kern="1200" cap="none" spc="0" normalizeH="0" baseline="0" noProof="0" dirty="0">
                <a:ln>
                  <a:noFill/>
                </a:ln>
                <a:solidFill>
                  <a:srgbClr val="123269"/>
                </a:solidFill>
                <a:effectLst/>
                <a:uLnTx/>
                <a:uFillTx/>
                <a:latin typeface="Arial"/>
                <a:ea typeface="+mn-ea"/>
                <a:cs typeface="+mn-cs"/>
              </a:rPr>
            </a:br>
            <a:endParaRPr kumimoji="0" lang="en-GB" sz="1400" b="1" i="0" u="none" strike="noStrike" kern="1200" cap="none" spc="0" normalizeH="0" baseline="0" noProof="0" dirty="0">
              <a:ln>
                <a:noFill/>
              </a:ln>
              <a:solidFill>
                <a:srgbClr val="123269"/>
              </a:solidFill>
              <a:effectLst/>
              <a:uLnTx/>
              <a:uFillTx/>
              <a:latin typeface="Arial"/>
              <a:ea typeface="+mn-ea"/>
              <a:cs typeface="+mn-cs"/>
            </a:endParaRPr>
          </a:p>
        </p:txBody>
      </p:sp>
      <p:sp>
        <p:nvSpPr>
          <p:cNvPr id="11" name="Subtitle 2">
            <a:extLst>
              <a:ext uri="{FF2B5EF4-FFF2-40B4-BE49-F238E27FC236}">
                <a16:creationId xmlns:a16="http://schemas.microsoft.com/office/drawing/2014/main" id="{49B4970E-B3BA-CCF4-9CAF-395BEDC6D375}"/>
              </a:ext>
            </a:extLst>
          </p:cNvPr>
          <p:cNvSpPr txBox="1">
            <a:spLocks/>
          </p:cNvSpPr>
          <p:nvPr/>
        </p:nvSpPr>
        <p:spPr>
          <a:xfrm>
            <a:off x="8329348" y="3817455"/>
            <a:ext cx="2383354" cy="455773"/>
          </a:xfrm>
          <a:prstGeom prst="rect">
            <a:avLst/>
          </a:prstGeom>
        </p:spPr>
        <p:txBody>
          <a:bodyPr lIns="0" r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err="1">
                <a:solidFill>
                  <a:srgbClr val="123269"/>
                </a:solidFill>
                <a:latin typeface="Arial"/>
              </a:rPr>
              <a:t>Geschäftsmöglichkeiten</a:t>
            </a:r>
            <a:br>
              <a:rPr kumimoji="0" lang="en-GB" sz="1600" b="1" i="0" u="none" strike="noStrike" kern="1200" cap="none" spc="0" normalizeH="0" baseline="0" noProof="0" dirty="0">
                <a:ln>
                  <a:noFill/>
                </a:ln>
                <a:solidFill>
                  <a:srgbClr val="123269"/>
                </a:solidFill>
                <a:effectLst/>
                <a:uLnTx/>
                <a:uFillTx/>
                <a:latin typeface="Arial"/>
                <a:ea typeface="+mn-ea"/>
                <a:cs typeface="+mn-cs"/>
              </a:rPr>
            </a:br>
            <a:endParaRPr kumimoji="0" lang="en-GB" sz="1400" b="1" i="0" u="none" strike="noStrike" kern="1200" cap="none" spc="0" normalizeH="0" baseline="0" noProof="0" dirty="0">
              <a:ln>
                <a:noFill/>
              </a:ln>
              <a:solidFill>
                <a:srgbClr val="123269"/>
              </a:solidFill>
              <a:effectLst/>
              <a:uLnTx/>
              <a:uFillTx/>
              <a:latin typeface="Arial"/>
              <a:ea typeface="+mn-ea"/>
              <a:cs typeface="+mn-cs"/>
            </a:endParaRPr>
          </a:p>
        </p:txBody>
      </p:sp>
    </p:spTree>
    <p:extLst>
      <p:ext uri="{BB962C8B-B14F-4D97-AF65-F5344CB8AC3E}">
        <p14:creationId xmlns:p14="http://schemas.microsoft.com/office/powerpoint/2010/main" val="1302934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EB11F-809B-6584-4A70-21EBCFB1D922}"/>
              </a:ext>
            </a:extLst>
          </p:cNvPr>
          <p:cNvSpPr>
            <a:spLocks noGrp="1"/>
          </p:cNvSpPr>
          <p:nvPr>
            <p:ph type="title"/>
          </p:nvPr>
        </p:nvSpPr>
        <p:spPr>
          <a:xfrm>
            <a:off x="1503946" y="465728"/>
            <a:ext cx="9384633" cy="604622"/>
          </a:xfrm>
        </p:spPr>
        <p:txBody>
          <a:bodyPr/>
          <a:lstStyle/>
          <a:p>
            <a:r>
              <a:rPr lang="de-DE" b="1" dirty="0"/>
              <a:t>Anerkannter Nachhaltigkeitsansatz</a:t>
            </a:r>
            <a:br>
              <a:rPr lang="de-DE" dirty="0"/>
            </a:br>
            <a:br>
              <a:rPr lang="en-US" dirty="0"/>
            </a:br>
            <a:endParaRPr lang="en-US" dirty="0"/>
          </a:p>
        </p:txBody>
      </p:sp>
      <p:sp>
        <p:nvSpPr>
          <p:cNvPr id="3" name="Text Placeholder 2">
            <a:extLst>
              <a:ext uri="{FF2B5EF4-FFF2-40B4-BE49-F238E27FC236}">
                <a16:creationId xmlns:a16="http://schemas.microsoft.com/office/drawing/2014/main" id="{FADF9CDF-0D89-C4E4-76C8-3B14ADF93FBD}"/>
              </a:ext>
            </a:extLst>
          </p:cNvPr>
          <p:cNvSpPr>
            <a:spLocks noGrp="1"/>
          </p:cNvSpPr>
          <p:nvPr>
            <p:ph type="body" sz="quarter" idx="14"/>
          </p:nvPr>
        </p:nvSpPr>
        <p:spPr/>
        <p:txBody>
          <a:bodyPr/>
          <a:lstStyle/>
          <a:p>
            <a:r>
              <a:rPr lang="de-DE" dirty="0"/>
              <a:t>Extern anerkannt von einem unabhängigen Dritten </a:t>
            </a:r>
            <a:endParaRPr lang="en-US" dirty="0"/>
          </a:p>
        </p:txBody>
      </p:sp>
      <p:sp>
        <p:nvSpPr>
          <p:cNvPr id="8" name="Date Placeholder 7">
            <a:extLst>
              <a:ext uri="{FF2B5EF4-FFF2-40B4-BE49-F238E27FC236}">
                <a16:creationId xmlns:a16="http://schemas.microsoft.com/office/drawing/2014/main" id="{1E73CFAB-4F0A-AD01-D3F6-5A6BD91CE3C0}"/>
              </a:ext>
            </a:extLst>
          </p:cNvPr>
          <p:cNvSpPr>
            <a:spLocks noGrp="1"/>
          </p:cNvSpPr>
          <p:nvPr>
            <p:ph type="dt" sz="half" idx="47"/>
          </p:nvPr>
        </p:nvSpPr>
        <p:spPr/>
        <p:txBody>
          <a:body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9" name="Footer Placeholder 8">
            <a:extLst>
              <a:ext uri="{FF2B5EF4-FFF2-40B4-BE49-F238E27FC236}">
                <a16:creationId xmlns:a16="http://schemas.microsoft.com/office/drawing/2014/main" id="{883A3678-54A2-2C62-70F7-AAEE3B08A868}"/>
              </a:ext>
            </a:extLst>
          </p:cNvPr>
          <p:cNvSpPr>
            <a:spLocks noGrp="1"/>
          </p:cNvSpPr>
          <p:nvPr>
            <p:ph type="ftr" sz="quarter" idx="4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23269"/>
                </a:solidFill>
                <a:effectLst/>
                <a:uLnTx/>
                <a:uFillTx/>
                <a:latin typeface="Arial"/>
                <a:ea typeface="+mn-ea"/>
                <a:cs typeface="+mn-cs"/>
              </a:rPr>
              <a:t>Marketing </a:t>
            </a:r>
            <a:r>
              <a:rPr kumimoji="0" lang="en-GB" sz="1000" b="1" i="0" u="none" strike="noStrike" kern="1200" cap="none" spc="0" normalizeH="0" baseline="0" noProof="0" dirty="0" err="1">
                <a:ln>
                  <a:noFill/>
                </a:ln>
                <a:solidFill>
                  <a:srgbClr val="123269"/>
                </a:solidFill>
                <a:effectLst/>
                <a:uLnTx/>
                <a:uFillTx/>
                <a:latin typeface="Arial"/>
                <a:ea typeface="+mn-ea"/>
                <a:cs typeface="+mn-cs"/>
              </a:rPr>
              <a:t>Dokument</a:t>
            </a:r>
            <a:endParaRPr kumimoji="0" lang="en-GB" sz="1000" b="1" i="0" u="none" strike="noStrike" kern="1200" cap="none" spc="0" normalizeH="0" baseline="0" noProof="0" dirty="0">
              <a:ln>
                <a:noFill/>
              </a:ln>
              <a:solidFill>
                <a:srgbClr val="123269"/>
              </a:solidFill>
              <a:effectLst/>
              <a:uLnTx/>
              <a:uFillTx/>
              <a:latin typeface="Arial"/>
              <a:ea typeface="+mn-ea"/>
              <a:cs typeface="+mn-cs"/>
            </a:endParaRPr>
          </a:p>
        </p:txBody>
      </p:sp>
      <p:sp>
        <p:nvSpPr>
          <p:cNvPr id="10" name="Slide Number Placeholder 9">
            <a:extLst>
              <a:ext uri="{FF2B5EF4-FFF2-40B4-BE49-F238E27FC236}">
                <a16:creationId xmlns:a16="http://schemas.microsoft.com/office/drawing/2014/main" id="{64B455F8-ABB3-B374-E441-F9E717090196}"/>
              </a:ext>
            </a:extLst>
          </p:cNvPr>
          <p:cNvSpPr>
            <a:spLocks noGrp="1"/>
          </p:cNvSpPr>
          <p:nvPr>
            <p:ph type="sldNum" sz="quarter" idx="49"/>
          </p:nvPr>
        </p:nvSpPr>
        <p:spPr/>
        <p:txBody>
          <a:bodyPr/>
          <a:lstStyle/>
          <a:p>
            <a:fld id="{24DB0E8F-62D4-6F41-B962-167F75469561}" type="slidenum">
              <a:rPr lang="en-GB" smtClean="0"/>
              <a:pPr/>
              <a:t>7</a:t>
            </a:fld>
            <a:endParaRPr lang="en-GB" dirty="0"/>
          </a:p>
        </p:txBody>
      </p:sp>
      <p:sp>
        <p:nvSpPr>
          <p:cNvPr id="28" name="Tijdelijke aanduiding voor tekst 4">
            <a:extLst>
              <a:ext uri="{FF2B5EF4-FFF2-40B4-BE49-F238E27FC236}">
                <a16:creationId xmlns:a16="http://schemas.microsoft.com/office/drawing/2014/main" id="{D2623972-5E84-6004-CCD3-5D24069D6F75}"/>
              </a:ext>
            </a:extLst>
          </p:cNvPr>
          <p:cNvSpPr>
            <a:spLocks noGrp="1"/>
          </p:cNvSpPr>
          <p:nvPr>
            <p:ph type="body" sz="quarter" idx="17"/>
          </p:nvPr>
        </p:nvSpPr>
        <p:spPr>
          <a:xfrm>
            <a:off x="769904" y="4152891"/>
            <a:ext cx="3706208" cy="604622"/>
          </a:xfrm>
        </p:spPr>
        <p:txBody>
          <a:bodyPr/>
          <a:lstStyle/>
          <a:p>
            <a:r>
              <a:rPr lang="en-US" dirty="0"/>
              <a:t>DPAM B Equities US Dividend Sustainable</a:t>
            </a:r>
            <a:r>
              <a:rPr lang="en-GB" dirty="0"/>
              <a:t> hat 2021 das </a:t>
            </a:r>
            <a:r>
              <a:rPr lang="en-GB" dirty="0" err="1"/>
              <a:t>Febelfin</a:t>
            </a:r>
            <a:r>
              <a:rPr lang="en-GB" dirty="0"/>
              <a:t>-Label </a:t>
            </a:r>
            <a:r>
              <a:rPr lang="en-US" dirty="0"/>
              <a:t>‘Towards Sustainability’ </a:t>
            </a:r>
            <a:r>
              <a:rPr lang="en-US" dirty="0" err="1"/>
              <a:t>erhalten</a:t>
            </a:r>
            <a:endParaRPr lang="en-GB" dirty="0"/>
          </a:p>
          <a:p>
            <a:endParaRPr lang="en-GB" dirty="0"/>
          </a:p>
        </p:txBody>
      </p:sp>
      <p:sp>
        <p:nvSpPr>
          <p:cNvPr id="29" name="Tijdelijke aanduiding voor tekst 5">
            <a:extLst>
              <a:ext uri="{FF2B5EF4-FFF2-40B4-BE49-F238E27FC236}">
                <a16:creationId xmlns:a16="http://schemas.microsoft.com/office/drawing/2014/main" id="{65A09472-82DE-140E-82A3-F864C26A204C}"/>
              </a:ext>
            </a:extLst>
          </p:cNvPr>
          <p:cNvSpPr>
            <a:spLocks noGrp="1"/>
          </p:cNvSpPr>
          <p:nvPr>
            <p:ph type="body" sz="quarter" idx="18"/>
          </p:nvPr>
        </p:nvSpPr>
        <p:spPr>
          <a:xfrm>
            <a:off x="769904" y="4833757"/>
            <a:ext cx="3706208" cy="973656"/>
          </a:xfrm>
        </p:spPr>
        <p:txBody>
          <a:bodyPr/>
          <a:lstStyle/>
          <a:p>
            <a:r>
              <a:rPr lang="de-DE" dirty="0"/>
              <a:t>Das Gütesiegel „</a:t>
            </a:r>
            <a:r>
              <a:rPr lang="de-DE" dirty="0" err="1"/>
              <a:t>Towards</a:t>
            </a:r>
            <a:r>
              <a:rPr lang="de-DE" dirty="0"/>
              <a:t> </a:t>
            </a:r>
            <a:r>
              <a:rPr lang="de-DE" dirty="0" err="1"/>
              <a:t>Sustainability</a:t>
            </a:r>
            <a:r>
              <a:rPr lang="de-DE" dirty="0"/>
              <a:t>“ ist der Qualitätsstandard für nachhaltige und sozial verantwortliche Finanzprodukte, der von der Central </a:t>
            </a:r>
            <a:r>
              <a:rPr lang="de-DE" dirty="0" err="1"/>
              <a:t>Labelling</a:t>
            </a:r>
            <a:r>
              <a:rPr lang="de-DE" dirty="0"/>
              <a:t> Agency (CLA) in Belgien vergeben wird. Der Qualitätsstandard und das Gütesiegel „</a:t>
            </a:r>
            <a:r>
              <a:rPr lang="de-DE" dirty="0" err="1"/>
              <a:t>Towards</a:t>
            </a:r>
            <a:r>
              <a:rPr lang="de-DE" dirty="0"/>
              <a:t> </a:t>
            </a:r>
            <a:r>
              <a:rPr lang="de-DE" dirty="0" err="1"/>
              <a:t>Sustainability</a:t>
            </a:r>
            <a:r>
              <a:rPr lang="de-DE" dirty="0"/>
              <a:t>“ wurden auf Initiative von </a:t>
            </a:r>
            <a:r>
              <a:rPr lang="de-DE" dirty="0" err="1"/>
              <a:t>Febelfin</a:t>
            </a:r>
            <a:r>
              <a:rPr lang="de-DE" dirty="0"/>
              <a:t> entwickelt. Weitere Informationen finden Sie unter </a:t>
            </a:r>
            <a:r>
              <a:rPr lang="de-DE" dirty="0">
                <a:hlinkClick r:id="rId2"/>
              </a:rPr>
              <a:t>https://towardssustainability.be/en/quality-standard.</a:t>
            </a:r>
            <a:endParaRPr lang="de-DE" dirty="0"/>
          </a:p>
        </p:txBody>
      </p:sp>
      <p:pic>
        <p:nvPicPr>
          <p:cNvPr id="30" name="Picture 45">
            <a:extLst>
              <a:ext uri="{FF2B5EF4-FFF2-40B4-BE49-F238E27FC236}">
                <a16:creationId xmlns:a16="http://schemas.microsoft.com/office/drawing/2014/main" id="{0743C835-B788-A3A7-8188-C86FDBCE5B09}"/>
              </a:ext>
            </a:extLst>
          </p:cNvPr>
          <p:cNvPicPr>
            <a:picLocks noGrp="1" noChangeAspect="1"/>
          </p:cNvPicPr>
          <p:nvPr>
            <p:ph type="pic" sz="quarter" idx="46"/>
          </p:nvPr>
        </p:nvPicPr>
        <p:blipFill rotWithShape="1">
          <a:blip r:embed="rId3" cstate="screen">
            <a:extLst>
              <a:ext uri="{28A0092B-C50C-407E-A947-70E740481C1C}">
                <a14:useLocalDpi xmlns:a14="http://schemas.microsoft.com/office/drawing/2010/main"/>
              </a:ext>
            </a:extLst>
          </a:blip>
          <a:srcRect t="-1608" b="-991"/>
          <a:stretch/>
        </p:blipFill>
        <p:spPr>
          <a:xfrm>
            <a:off x="1996317" y="2627770"/>
            <a:ext cx="1196046" cy="1371941"/>
          </a:xfrm>
        </p:spPr>
      </p:pic>
      <p:sp>
        <p:nvSpPr>
          <p:cNvPr id="31" name="Subtitle 2">
            <a:extLst>
              <a:ext uri="{FF2B5EF4-FFF2-40B4-BE49-F238E27FC236}">
                <a16:creationId xmlns:a16="http://schemas.microsoft.com/office/drawing/2014/main" id="{7E4BFBED-E080-A5B0-0FD8-FE451F2A3388}"/>
              </a:ext>
            </a:extLst>
          </p:cNvPr>
          <p:cNvSpPr txBox="1">
            <a:spLocks/>
          </p:cNvSpPr>
          <p:nvPr/>
        </p:nvSpPr>
        <p:spPr>
          <a:xfrm>
            <a:off x="6029437" y="2502008"/>
            <a:ext cx="2392668" cy="608633"/>
          </a:xfrm>
          <a:prstGeom prst="rect">
            <a:avLst/>
          </a:prstGeom>
        </p:spPr>
        <p:txBody>
          <a:bodyPr l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050" b="1" dirty="0">
                <a:latin typeface="+mn-lt"/>
              </a:rPr>
              <a:t>Belgischer </a:t>
            </a:r>
            <a:r>
              <a:rPr lang="de-DE" sz="1050" b="1" dirty="0" err="1">
                <a:latin typeface="+mn-lt"/>
              </a:rPr>
              <a:t>Finanzsektorverband</a:t>
            </a:r>
            <a:r>
              <a:rPr lang="de-DE" sz="1050" b="1" dirty="0">
                <a:latin typeface="+mn-lt"/>
              </a:rPr>
              <a:t>: </a:t>
            </a:r>
            <a:r>
              <a:rPr lang="de-DE" sz="1050" dirty="0">
                <a:latin typeface="+mn-lt"/>
              </a:rPr>
              <a:t>Der Qualitätsstandard und sein Label sind eine gemeinnützige Initiative, die für Privatkunden, private und institutionelle Kunden in Belgien konzipiert wurde.</a:t>
            </a:r>
          </a:p>
        </p:txBody>
      </p:sp>
      <p:sp>
        <p:nvSpPr>
          <p:cNvPr id="32" name="Subtitle 2">
            <a:extLst>
              <a:ext uri="{FF2B5EF4-FFF2-40B4-BE49-F238E27FC236}">
                <a16:creationId xmlns:a16="http://schemas.microsoft.com/office/drawing/2014/main" id="{3DE3FBF3-FA18-98E3-6108-B5CC0FABADDA}"/>
              </a:ext>
            </a:extLst>
          </p:cNvPr>
          <p:cNvSpPr txBox="1">
            <a:spLocks/>
          </p:cNvSpPr>
          <p:nvPr/>
        </p:nvSpPr>
        <p:spPr>
          <a:xfrm>
            <a:off x="9238702" y="2496796"/>
            <a:ext cx="2564277" cy="599022"/>
          </a:xfrm>
          <a:prstGeom prst="rect">
            <a:avLst/>
          </a:prstGeom>
        </p:spPr>
        <p:txBody>
          <a:bodyPr lIns="0" r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050" dirty="0">
                <a:latin typeface="+mn-lt"/>
              </a:rPr>
              <a:t>Gegründet im Jahr 2019, um das Niveau sozial verantwortlicher und nachhaltiger Finanzprodukte </a:t>
            </a:r>
            <a:r>
              <a:rPr lang="de-DE" sz="1050" b="1" dirty="0">
                <a:latin typeface="+mn-lt"/>
              </a:rPr>
              <a:t>qualitativ und quantitativ zu steigern.</a:t>
            </a:r>
          </a:p>
        </p:txBody>
      </p:sp>
      <p:sp>
        <p:nvSpPr>
          <p:cNvPr id="33" name="Subtitle 2">
            <a:extLst>
              <a:ext uri="{FF2B5EF4-FFF2-40B4-BE49-F238E27FC236}">
                <a16:creationId xmlns:a16="http://schemas.microsoft.com/office/drawing/2014/main" id="{9163A029-D2BF-6B64-3C2A-13321FEC25BD}"/>
              </a:ext>
            </a:extLst>
          </p:cNvPr>
          <p:cNvSpPr txBox="1">
            <a:spLocks/>
          </p:cNvSpPr>
          <p:nvPr/>
        </p:nvSpPr>
        <p:spPr>
          <a:xfrm>
            <a:off x="6029437" y="5208391"/>
            <a:ext cx="2243657" cy="973656"/>
          </a:xfrm>
          <a:prstGeom prst="rect">
            <a:avLst/>
          </a:prstGeom>
        </p:spPr>
        <p:txBody>
          <a:bodyPr l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050" b="1" dirty="0">
                <a:latin typeface="+mn-lt"/>
              </a:rPr>
              <a:t>Umfassende Prüfung der Anträge </a:t>
            </a:r>
            <a:r>
              <a:rPr lang="de-DE" sz="1050" dirty="0">
                <a:latin typeface="+mn-lt"/>
              </a:rPr>
              <a:t>mit Schwerpunkt auf Ausschlüssen, Auswirkungen, Engagement, Transparenz und Rechenschaftspflicht.</a:t>
            </a:r>
          </a:p>
        </p:txBody>
      </p:sp>
      <p:sp>
        <p:nvSpPr>
          <p:cNvPr id="34" name="Subtitle 2">
            <a:extLst>
              <a:ext uri="{FF2B5EF4-FFF2-40B4-BE49-F238E27FC236}">
                <a16:creationId xmlns:a16="http://schemas.microsoft.com/office/drawing/2014/main" id="{3C30A12F-1C84-4EB3-B144-819F855662E8}"/>
              </a:ext>
            </a:extLst>
          </p:cNvPr>
          <p:cNvSpPr txBox="1">
            <a:spLocks/>
          </p:cNvSpPr>
          <p:nvPr/>
        </p:nvSpPr>
        <p:spPr>
          <a:xfrm>
            <a:off x="9238703" y="5208391"/>
            <a:ext cx="2688152" cy="599022"/>
          </a:xfrm>
          <a:prstGeom prst="rect">
            <a:avLst/>
          </a:prstGeom>
        </p:spPr>
        <p:txBody>
          <a:bodyPr l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050" b="1" dirty="0">
                <a:latin typeface="+mn-lt"/>
              </a:rPr>
              <a:t>Jährlicher Nachweis </a:t>
            </a:r>
            <a:r>
              <a:rPr lang="de-DE" sz="1050" dirty="0">
                <a:latin typeface="+mn-lt"/>
              </a:rPr>
              <a:t>der Einhaltung der von Jahr zu Jahr strenger werdenden Compliance-Anforderungen.</a:t>
            </a:r>
            <a:endParaRPr lang="en-GB" sz="1050" dirty="0">
              <a:latin typeface="+mn-lt"/>
            </a:endParaRPr>
          </a:p>
        </p:txBody>
      </p:sp>
      <p:sp>
        <p:nvSpPr>
          <p:cNvPr id="35" name="Subtitle 2">
            <a:extLst>
              <a:ext uri="{FF2B5EF4-FFF2-40B4-BE49-F238E27FC236}">
                <a16:creationId xmlns:a16="http://schemas.microsoft.com/office/drawing/2014/main" id="{3F3B14AA-8377-E170-CDA1-C164C41DB5B8}"/>
              </a:ext>
            </a:extLst>
          </p:cNvPr>
          <p:cNvSpPr txBox="1">
            <a:spLocks/>
          </p:cNvSpPr>
          <p:nvPr/>
        </p:nvSpPr>
        <p:spPr>
          <a:xfrm>
            <a:off x="9238702" y="3770492"/>
            <a:ext cx="2841003" cy="481034"/>
          </a:xfrm>
          <a:prstGeom prst="rect">
            <a:avLst/>
          </a:prstGeom>
        </p:spPr>
        <p:txBody>
          <a:bodyPr l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050" b="1" dirty="0">
                <a:latin typeface="+mn-lt"/>
              </a:rPr>
              <a:t>Unabhängige Prüfung </a:t>
            </a:r>
            <a:r>
              <a:rPr lang="de-DE" sz="1050" dirty="0">
                <a:latin typeface="+mn-lt"/>
              </a:rPr>
              <a:t>des Anlageprozesses/-verfahrens und der Beteiligungsunternehmen durch eine externe Wirtschaftsprüfungsgesellschaft.</a:t>
            </a:r>
          </a:p>
        </p:txBody>
      </p:sp>
      <p:sp>
        <p:nvSpPr>
          <p:cNvPr id="36" name="Subtitle 2">
            <a:extLst>
              <a:ext uri="{FF2B5EF4-FFF2-40B4-BE49-F238E27FC236}">
                <a16:creationId xmlns:a16="http://schemas.microsoft.com/office/drawing/2014/main" id="{DD930834-3450-61E8-BB74-7FA5C2F1407E}"/>
              </a:ext>
            </a:extLst>
          </p:cNvPr>
          <p:cNvSpPr txBox="1">
            <a:spLocks/>
          </p:cNvSpPr>
          <p:nvPr/>
        </p:nvSpPr>
        <p:spPr>
          <a:xfrm>
            <a:off x="6029437" y="3770492"/>
            <a:ext cx="2485261" cy="608633"/>
          </a:xfrm>
          <a:prstGeom prst="rect">
            <a:avLst/>
          </a:prstGeom>
        </p:spPr>
        <p:txBody>
          <a:bodyPr l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050" b="1" dirty="0">
                <a:latin typeface="+mn-lt"/>
              </a:rPr>
              <a:t>Nachweis der Einhaltung der ESG-Kriterien des Qualitätsstandards</a:t>
            </a:r>
            <a:r>
              <a:rPr lang="de-DE" sz="1050" dirty="0">
                <a:latin typeface="+mn-lt"/>
              </a:rPr>
              <a:t>, der gemäß den ESG/SRI-Grundsätzen der </a:t>
            </a:r>
            <a:r>
              <a:rPr lang="de-DE" sz="1050" dirty="0" err="1">
                <a:latin typeface="+mn-lt"/>
              </a:rPr>
              <a:t>Febelfin</a:t>
            </a:r>
            <a:r>
              <a:rPr lang="de-DE" sz="1050" dirty="0">
                <a:latin typeface="+mn-lt"/>
              </a:rPr>
              <a:t> für 100 % des Portfolios erforderlich ist                          (Rechenschaftspflicht ist der Schlüssel).</a:t>
            </a:r>
          </a:p>
        </p:txBody>
      </p:sp>
      <p:pic>
        <p:nvPicPr>
          <p:cNvPr id="37" name="Afbeelding 31">
            <a:extLst>
              <a:ext uri="{FF2B5EF4-FFF2-40B4-BE49-F238E27FC236}">
                <a16:creationId xmlns:a16="http://schemas.microsoft.com/office/drawing/2014/main" id="{7FAA126F-F351-B621-7713-A89A0675BE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4699" y="5266019"/>
            <a:ext cx="482400" cy="482400"/>
          </a:xfrm>
          <a:prstGeom prst="rect">
            <a:avLst/>
          </a:prstGeom>
        </p:spPr>
      </p:pic>
      <p:pic>
        <p:nvPicPr>
          <p:cNvPr id="38" name="Afbeelding 32">
            <a:extLst>
              <a:ext uri="{FF2B5EF4-FFF2-40B4-BE49-F238E27FC236}">
                <a16:creationId xmlns:a16="http://schemas.microsoft.com/office/drawing/2014/main" id="{C1A64CDC-698A-20D1-060F-99146A3248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5769" y="3828926"/>
            <a:ext cx="482400" cy="482400"/>
          </a:xfrm>
          <a:prstGeom prst="rect">
            <a:avLst/>
          </a:prstGeom>
        </p:spPr>
      </p:pic>
      <p:pic>
        <p:nvPicPr>
          <p:cNvPr id="39" name="Afbeelding 33">
            <a:extLst>
              <a:ext uri="{FF2B5EF4-FFF2-40B4-BE49-F238E27FC236}">
                <a16:creationId xmlns:a16="http://schemas.microsoft.com/office/drawing/2014/main" id="{A9687FBE-636A-2C36-B02E-B790A3E312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14699" y="2565807"/>
            <a:ext cx="482400" cy="482400"/>
          </a:xfrm>
          <a:prstGeom prst="rect">
            <a:avLst/>
          </a:prstGeom>
        </p:spPr>
      </p:pic>
      <p:pic>
        <p:nvPicPr>
          <p:cNvPr id="40" name="Afbeelding 34">
            <a:extLst>
              <a:ext uri="{FF2B5EF4-FFF2-40B4-BE49-F238E27FC236}">
                <a16:creationId xmlns:a16="http://schemas.microsoft.com/office/drawing/2014/main" id="{7C3F011A-CB8A-6AAE-3A8B-D7313AC7AB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14699" y="3823805"/>
            <a:ext cx="482400" cy="482400"/>
          </a:xfrm>
          <a:prstGeom prst="rect">
            <a:avLst/>
          </a:prstGeom>
        </p:spPr>
      </p:pic>
      <p:pic>
        <p:nvPicPr>
          <p:cNvPr id="41" name="Afbeelding 35">
            <a:extLst>
              <a:ext uri="{FF2B5EF4-FFF2-40B4-BE49-F238E27FC236}">
                <a16:creationId xmlns:a16="http://schemas.microsoft.com/office/drawing/2014/main" id="{E1E3C55A-A88C-7895-2FCA-CF8B673059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29509" y="2565807"/>
            <a:ext cx="482400" cy="482400"/>
          </a:xfrm>
          <a:prstGeom prst="rect">
            <a:avLst/>
          </a:prstGeom>
        </p:spPr>
      </p:pic>
      <p:pic>
        <p:nvPicPr>
          <p:cNvPr id="42" name="Afbeelding 36">
            <a:extLst>
              <a:ext uri="{FF2B5EF4-FFF2-40B4-BE49-F238E27FC236}">
                <a16:creationId xmlns:a16="http://schemas.microsoft.com/office/drawing/2014/main" id="{981D07B2-F466-C2F4-2C4D-240D93D0D0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25769" y="5277414"/>
            <a:ext cx="482400" cy="482400"/>
          </a:xfrm>
          <a:prstGeom prst="rect">
            <a:avLst/>
          </a:prstGeom>
        </p:spPr>
      </p:pic>
    </p:spTree>
    <p:extLst>
      <p:ext uri="{BB962C8B-B14F-4D97-AF65-F5344CB8AC3E}">
        <p14:creationId xmlns:p14="http://schemas.microsoft.com/office/powerpoint/2010/main" val="3361359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descr="A bridge in the background&#10;&#10;Description automatically generated">
            <a:extLst>
              <a:ext uri="{FF2B5EF4-FFF2-40B4-BE49-F238E27FC236}">
                <a16:creationId xmlns:a16="http://schemas.microsoft.com/office/drawing/2014/main" id="{8AE76124-1F5C-25C3-72BF-22B5E0794E84}"/>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0" y="0"/>
            <a:ext cx="9227692" cy="6858000"/>
          </a:xfrm>
        </p:spPr>
      </p:pic>
      <p:sp>
        <p:nvSpPr>
          <p:cNvPr id="4" name="Text Placeholder 3">
            <a:extLst>
              <a:ext uri="{FF2B5EF4-FFF2-40B4-BE49-F238E27FC236}">
                <a16:creationId xmlns:a16="http://schemas.microsoft.com/office/drawing/2014/main" id="{1A37E1E6-9543-EF47-DF9E-BDEDB0FE2571}"/>
              </a:ext>
            </a:extLst>
          </p:cNvPr>
          <p:cNvSpPr>
            <a:spLocks noGrp="1"/>
          </p:cNvSpPr>
          <p:nvPr>
            <p:ph type="body" sz="quarter" idx="17"/>
          </p:nvPr>
        </p:nvSpPr>
        <p:spPr>
          <a:xfrm>
            <a:off x="9656678" y="1444625"/>
            <a:ext cx="2270177" cy="4122738"/>
          </a:xfrm>
        </p:spPr>
        <p:txBody>
          <a:bodyPr/>
          <a:lstStyle/>
          <a:p>
            <a:r>
              <a:rPr lang="en-US" dirty="0"/>
              <a:t>W</a:t>
            </a:r>
            <a:r>
              <a:rPr lang="en-DE" dirty="0"/>
              <a:t>arum</a:t>
            </a:r>
            <a:endParaRPr lang="en-US" dirty="0"/>
          </a:p>
          <a:p>
            <a:r>
              <a:rPr lang="en-US" b="1" dirty="0" err="1">
                <a:solidFill>
                  <a:schemeClr val="bg2"/>
                </a:solidFill>
              </a:rPr>
              <a:t>Strateg</a:t>
            </a:r>
            <a:r>
              <a:rPr lang="en-DE" b="1" dirty="0">
                <a:solidFill>
                  <a:schemeClr val="bg2"/>
                </a:solidFill>
              </a:rPr>
              <a:t>ie</a:t>
            </a:r>
            <a:br>
              <a:rPr lang="en-US" b="1" dirty="0">
                <a:solidFill>
                  <a:schemeClr val="bg2"/>
                </a:solidFill>
              </a:rPr>
            </a:br>
            <a:r>
              <a:rPr lang="en-US" b="1" dirty="0">
                <a:solidFill>
                  <a:schemeClr val="bg2"/>
                </a:solidFill>
              </a:rPr>
              <a:t>Highlights</a:t>
            </a:r>
          </a:p>
          <a:p>
            <a:r>
              <a:rPr lang="en-US" dirty="0"/>
              <a:t>Portfolio </a:t>
            </a:r>
            <a:br>
              <a:rPr lang="en-US" dirty="0"/>
            </a:br>
            <a:r>
              <a:rPr lang="en-DE" dirty="0"/>
              <a:t>Eigenschaften</a:t>
            </a:r>
            <a:endParaRPr lang="en-US" dirty="0"/>
          </a:p>
          <a:p>
            <a:r>
              <a:rPr lang="en-DE" dirty="0"/>
              <a:t>Ausblick &amp; Positionierung</a:t>
            </a:r>
            <a:endParaRPr lang="en-US" dirty="0"/>
          </a:p>
          <a:p>
            <a:r>
              <a:rPr lang="en-DE" dirty="0"/>
              <a:t>Anhang</a:t>
            </a:r>
            <a:endParaRPr lang="en-US" dirty="0"/>
          </a:p>
        </p:txBody>
      </p:sp>
      <p:sp>
        <p:nvSpPr>
          <p:cNvPr id="5" name="Title 4">
            <a:extLst>
              <a:ext uri="{FF2B5EF4-FFF2-40B4-BE49-F238E27FC236}">
                <a16:creationId xmlns:a16="http://schemas.microsoft.com/office/drawing/2014/main" id="{0C365375-88F6-BEBC-7FA4-8957100C9E4B}"/>
              </a:ext>
            </a:extLst>
          </p:cNvPr>
          <p:cNvSpPr>
            <a:spLocks noGrp="1"/>
          </p:cNvSpPr>
          <p:nvPr>
            <p:ph type="ctrTitle"/>
          </p:nvPr>
        </p:nvSpPr>
        <p:spPr/>
        <p:txBody>
          <a:bodyPr/>
          <a:lstStyle/>
          <a:p>
            <a:r>
              <a:rPr lang="en-US" dirty="0">
                <a:solidFill>
                  <a:schemeClr val="bg1"/>
                </a:solidFill>
              </a:rPr>
              <a:t>Agenda</a:t>
            </a:r>
          </a:p>
        </p:txBody>
      </p:sp>
      <p:sp>
        <p:nvSpPr>
          <p:cNvPr id="6" name="Date Placeholder 5">
            <a:extLst>
              <a:ext uri="{FF2B5EF4-FFF2-40B4-BE49-F238E27FC236}">
                <a16:creationId xmlns:a16="http://schemas.microsoft.com/office/drawing/2014/main" id="{BE959EB0-8976-79EF-720D-8CD86F3B1C3E}"/>
              </a:ext>
            </a:extLst>
          </p:cNvPr>
          <p:cNvSpPr>
            <a:spLocks noGrp="1"/>
          </p:cNvSpPr>
          <p:nvPr>
            <p:ph type="dt" sz="half" idx="23"/>
          </p:nvPr>
        </p:nvSpPr>
        <p:spPr/>
        <p:txBody>
          <a:bodyPr/>
          <a:lstStyle/>
          <a:p>
            <a:r>
              <a:rPr kumimoji="0" lang="en-US" sz="1000" b="0" i="0" u="none" strike="noStrike" kern="1200" cap="none" spc="0" normalizeH="0" baseline="0" noProof="0" dirty="0" err="1">
                <a:ln>
                  <a:noFill/>
                </a:ln>
                <a:solidFill>
                  <a:srgbClr val="FFFFFF"/>
                </a:solidFill>
                <a:effectLst/>
                <a:uLnTx/>
                <a:uFillTx/>
                <a:latin typeface="Arial"/>
                <a:ea typeface="+mn-ea"/>
                <a:cs typeface="+mn-cs"/>
              </a:rPr>
              <a:t>Oktober</a:t>
            </a:r>
            <a:r>
              <a:rPr lang="en-US" dirty="0">
                <a:solidFill>
                  <a:schemeClr val="bg1"/>
                </a:solidFill>
              </a:rPr>
              <a:t> 2025</a:t>
            </a:r>
          </a:p>
        </p:txBody>
      </p:sp>
      <p:sp>
        <p:nvSpPr>
          <p:cNvPr id="7" name="Footer Placeholder 6">
            <a:extLst>
              <a:ext uri="{FF2B5EF4-FFF2-40B4-BE49-F238E27FC236}">
                <a16:creationId xmlns:a16="http://schemas.microsoft.com/office/drawing/2014/main" id="{BB4EAE06-FBBB-8CD7-4A05-BB3B7E567B6F}"/>
              </a:ext>
            </a:extLst>
          </p:cNvPr>
          <p:cNvSpPr>
            <a:spLocks noGrp="1"/>
          </p:cNvSpPr>
          <p:nvPr>
            <p:ph type="ftr" sz="quarter" idx="24"/>
          </p:nvPr>
        </p:nvSpPr>
        <p:spPr/>
        <p:txBody>
          <a:bodyPr/>
          <a:lstStyle/>
          <a:p>
            <a:pPr algn="r"/>
            <a:r>
              <a:rPr lang="en-GB" dirty="0">
                <a:solidFill>
                  <a:schemeClr val="bg1"/>
                </a:solidFill>
              </a:rPr>
              <a:t>Marketing </a:t>
            </a:r>
            <a:r>
              <a:rPr lang="en-GB" dirty="0" err="1">
                <a:solidFill>
                  <a:schemeClr val="bg1"/>
                </a:solidFill>
              </a:rPr>
              <a:t>Dokument</a:t>
            </a:r>
            <a:endParaRPr lang="en-GB" dirty="0">
              <a:solidFill>
                <a:schemeClr val="bg1"/>
              </a:solidFill>
            </a:endParaRPr>
          </a:p>
        </p:txBody>
      </p:sp>
      <p:sp>
        <p:nvSpPr>
          <p:cNvPr id="8" name="Slide Number Placeholder 7">
            <a:extLst>
              <a:ext uri="{FF2B5EF4-FFF2-40B4-BE49-F238E27FC236}">
                <a16:creationId xmlns:a16="http://schemas.microsoft.com/office/drawing/2014/main" id="{55BBBABB-FB71-CE69-86E2-2FDC1F8E2973}"/>
              </a:ext>
            </a:extLst>
          </p:cNvPr>
          <p:cNvSpPr>
            <a:spLocks noGrp="1"/>
          </p:cNvSpPr>
          <p:nvPr>
            <p:ph type="sldNum" sz="quarter" idx="25"/>
          </p:nvPr>
        </p:nvSpPr>
        <p:spPr/>
        <p:txBody>
          <a:bodyPr/>
          <a:lstStyle/>
          <a:p>
            <a:fld id="{24DB0E8F-62D4-6F41-B962-167F75469561}" type="slidenum">
              <a:rPr lang="en-GB" smtClean="0"/>
              <a:pPr/>
              <a:t>8</a:t>
            </a:fld>
            <a:endParaRPr lang="en-GB" dirty="0"/>
          </a:p>
        </p:txBody>
      </p:sp>
      <p:sp>
        <p:nvSpPr>
          <p:cNvPr id="9" name="Text Placeholder 8">
            <a:extLst>
              <a:ext uri="{FF2B5EF4-FFF2-40B4-BE49-F238E27FC236}">
                <a16:creationId xmlns:a16="http://schemas.microsoft.com/office/drawing/2014/main" id="{C5B083A0-F8DA-2DDC-8DF4-9502858CB836}"/>
              </a:ext>
            </a:extLst>
          </p:cNvPr>
          <p:cNvSpPr>
            <a:spLocks noGrp="1"/>
          </p:cNvSpPr>
          <p:nvPr>
            <p:ph type="body" sz="quarter" idx="19"/>
          </p:nvPr>
        </p:nvSpPr>
        <p:spPr/>
        <p:txBody>
          <a:bodyPr/>
          <a:lstStyle/>
          <a:p>
            <a:endParaRPr lang="en-US"/>
          </a:p>
        </p:txBody>
      </p:sp>
      <p:sp>
        <p:nvSpPr>
          <p:cNvPr id="10" name="Text Placeholder 9">
            <a:extLst>
              <a:ext uri="{FF2B5EF4-FFF2-40B4-BE49-F238E27FC236}">
                <a16:creationId xmlns:a16="http://schemas.microsoft.com/office/drawing/2014/main" id="{802007A8-8DC6-1CB4-360E-17757D2C52CB}"/>
              </a:ext>
            </a:extLst>
          </p:cNvPr>
          <p:cNvSpPr>
            <a:spLocks noGrp="1"/>
          </p:cNvSpPr>
          <p:nvPr>
            <p:ph type="body" sz="quarter" idx="20"/>
          </p:nvPr>
        </p:nvSpPr>
        <p:spPr/>
        <p:txBody>
          <a:bodyPr/>
          <a:lstStyle/>
          <a:p>
            <a:endParaRPr lang="en-US"/>
          </a:p>
        </p:txBody>
      </p:sp>
      <p:sp>
        <p:nvSpPr>
          <p:cNvPr id="12" name="TextBox 8">
            <a:extLst>
              <a:ext uri="{FF2B5EF4-FFF2-40B4-BE49-F238E27FC236}">
                <a16:creationId xmlns:a16="http://schemas.microsoft.com/office/drawing/2014/main" id="{363C8FBE-CB0D-244A-7EC9-27E691994467}"/>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sp>
        <p:nvSpPr>
          <p:cNvPr id="2" name="Rectangle 38">
            <a:extLst>
              <a:ext uri="{FF2B5EF4-FFF2-40B4-BE49-F238E27FC236}">
                <a16:creationId xmlns:a16="http://schemas.microsoft.com/office/drawing/2014/main" id="{3C264B14-CB9B-D4D5-900B-CB666E8683B0}"/>
              </a:ext>
            </a:extLst>
          </p:cNvPr>
          <p:cNvSpPr/>
          <p:nvPr/>
        </p:nvSpPr>
        <p:spPr>
          <a:xfrm>
            <a:off x="9068033" y="2127236"/>
            <a:ext cx="160105" cy="495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Tree>
    <p:extLst>
      <p:ext uri="{BB962C8B-B14F-4D97-AF65-F5344CB8AC3E}">
        <p14:creationId xmlns:p14="http://schemas.microsoft.com/office/powerpoint/2010/main" val="2347716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tall building in Flatiron Building&#10;&#10;Description automatically generated">
            <a:extLst>
              <a:ext uri="{FF2B5EF4-FFF2-40B4-BE49-F238E27FC236}">
                <a16:creationId xmlns:a16="http://schemas.microsoft.com/office/drawing/2014/main" id="{7CA2109F-8533-1A21-7722-A7B1D5328C7A}"/>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t="28345" b="369"/>
          <a:stretch/>
        </p:blipFill>
        <p:spPr>
          <a:xfrm>
            <a:off x="0" y="0"/>
            <a:ext cx="6096000" cy="6858000"/>
          </a:xfrm>
        </p:spPr>
      </p:pic>
      <p:sp>
        <p:nvSpPr>
          <p:cNvPr id="3" name="Text Placeholder 2">
            <a:extLst>
              <a:ext uri="{FF2B5EF4-FFF2-40B4-BE49-F238E27FC236}">
                <a16:creationId xmlns:a16="http://schemas.microsoft.com/office/drawing/2014/main" id="{99BAC01D-028F-4A79-9347-E7CEB6BD59C1}"/>
              </a:ext>
            </a:extLst>
          </p:cNvPr>
          <p:cNvSpPr>
            <a:spLocks noGrp="1"/>
          </p:cNvSpPr>
          <p:nvPr>
            <p:ph type="body" sz="quarter" idx="15"/>
          </p:nvPr>
        </p:nvSpPr>
        <p:spPr>
          <a:xfrm>
            <a:off x="6770060" y="1757530"/>
            <a:ext cx="4400119" cy="3727878"/>
          </a:xfrm>
        </p:spPr>
        <p:txBody>
          <a:bodyPr>
            <a:normAutofit fontScale="55000" lnSpcReduction="20000"/>
          </a:bodyPr>
          <a:lstStyle/>
          <a:p>
            <a:pPr>
              <a:lnSpc>
                <a:spcPct val="127000"/>
              </a:lnSpc>
              <a:spcAft>
                <a:spcPts val="800"/>
              </a:spcAft>
            </a:pPr>
            <a:r>
              <a:rPr lang="de-DE" sz="2900" dirty="0">
                <a:latin typeface="Calibri" panose="020F0502020204030204" pitchFamily="34" charset="0"/>
                <a:cs typeface="Calibri" panose="020F0502020204030204" pitchFamily="34" charset="0"/>
              </a:rPr>
              <a:t>Unser Ziel ist es, in </a:t>
            </a:r>
            <a:r>
              <a:rPr lang="de-DE" sz="2900" b="1" dirty="0">
                <a:latin typeface="Calibri" panose="020F0502020204030204" pitchFamily="34" charset="0"/>
                <a:cs typeface="Calibri" panose="020F0502020204030204" pitchFamily="34" charset="0"/>
              </a:rPr>
              <a:t>US-Dividendenaktien</a:t>
            </a:r>
            <a:r>
              <a:rPr lang="de-DE" sz="2900" dirty="0">
                <a:latin typeface="Calibri" panose="020F0502020204030204" pitchFamily="34" charset="0"/>
                <a:cs typeface="Calibri" panose="020F0502020204030204" pitchFamily="34" charset="0"/>
              </a:rPr>
              <a:t> zu investieren und dabei einen </a:t>
            </a:r>
            <a:r>
              <a:rPr lang="de-DE" sz="2900" b="1" dirty="0">
                <a:latin typeface="Calibri" panose="020F0502020204030204" pitchFamily="34" charset="0"/>
                <a:cs typeface="Calibri" panose="020F0502020204030204" pitchFamily="34" charset="0"/>
              </a:rPr>
              <a:t>fundamentalen und nachhaltigen Ansatz</a:t>
            </a:r>
            <a:r>
              <a:rPr lang="de-DE" sz="2900" dirty="0">
                <a:latin typeface="Calibri" panose="020F0502020204030204" pitchFamily="34" charset="0"/>
                <a:cs typeface="Calibri" panose="020F0502020204030204" pitchFamily="34" charset="0"/>
              </a:rPr>
              <a:t> zu verfolgen. Wir suchen nach qualitativ hochwertigen Unternehmen mit einer starken Cashflow-Generierung und dem Bestreben, ein </a:t>
            </a:r>
            <a:r>
              <a:rPr lang="de-DE" sz="2900" b="1" dirty="0">
                <a:latin typeface="Calibri" panose="020F0502020204030204" pitchFamily="34" charset="0"/>
                <a:cs typeface="Calibri" panose="020F0502020204030204" pitchFamily="34" charset="0"/>
              </a:rPr>
              <a:t>überdurchschnittliches Dividendenwachstum</a:t>
            </a:r>
            <a:r>
              <a:rPr lang="de-DE" sz="2900" dirty="0">
                <a:latin typeface="Calibri" panose="020F0502020204030204" pitchFamily="34" charset="0"/>
                <a:cs typeface="Calibri" panose="020F0502020204030204" pitchFamily="34" charset="0"/>
              </a:rPr>
              <a:t> zu erzielen. Unsere Anlagestrategie ermöglicht es uns, </a:t>
            </a:r>
            <a:r>
              <a:rPr lang="de-DE" sz="2900" b="1" dirty="0">
                <a:latin typeface="Calibri" panose="020F0502020204030204" pitchFamily="34" charset="0"/>
                <a:cs typeface="Calibri" panose="020F0502020204030204" pitchFamily="34" charset="0"/>
              </a:rPr>
              <a:t>flexibel</a:t>
            </a:r>
            <a:r>
              <a:rPr lang="de-DE" sz="2900" dirty="0">
                <a:latin typeface="Calibri" panose="020F0502020204030204" pitchFamily="34" charset="0"/>
                <a:cs typeface="Calibri" panose="020F0502020204030204" pitchFamily="34" charset="0"/>
              </a:rPr>
              <a:t> zu sein und sektorübergreifend diversifiziert zu investieren, während wir gleichzeitig unser umfassendes ESG-Rahmenwerk nutzen, um Anlageideen zu finden, die Nachhaltigkeit und </a:t>
            </a:r>
            <a:r>
              <a:rPr lang="de-DE" sz="2900" b="1" dirty="0">
                <a:latin typeface="Calibri" panose="020F0502020204030204" pitchFamily="34" charset="0"/>
                <a:cs typeface="Calibri" panose="020F0502020204030204" pitchFamily="34" charset="0"/>
              </a:rPr>
              <a:t>attraktive langfristige Renditen</a:t>
            </a:r>
            <a:r>
              <a:rPr lang="de-DE" sz="2900" dirty="0">
                <a:latin typeface="Calibri" panose="020F0502020204030204" pitchFamily="34" charset="0"/>
                <a:cs typeface="Calibri" panose="020F0502020204030204" pitchFamily="34" charset="0"/>
              </a:rPr>
              <a:t> vereinen.</a:t>
            </a:r>
          </a:p>
          <a:p>
            <a:pPr>
              <a:lnSpc>
                <a:spcPct val="107000"/>
              </a:lnSpc>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7E6E2645-AAEC-4C84-8A1B-5C899A1287F1}"/>
              </a:ext>
            </a:extLst>
          </p:cNvPr>
          <p:cNvSpPr>
            <a:spLocks noGrp="1"/>
          </p:cNvSpPr>
          <p:nvPr>
            <p:ph type="title"/>
          </p:nvPr>
        </p:nvSpPr>
        <p:spPr>
          <a:xfrm>
            <a:off x="6773777" y="1033468"/>
            <a:ext cx="4756126" cy="604622"/>
          </a:xfrm>
        </p:spPr>
        <p:txBody>
          <a:bodyPr/>
          <a:lstStyle/>
          <a:p>
            <a:r>
              <a:rPr lang="en-US" sz="2800" dirty="0" err="1"/>
              <a:t>Investmentphilosophie</a:t>
            </a:r>
            <a:endParaRPr lang="en-US" sz="2800" dirty="0"/>
          </a:p>
        </p:txBody>
      </p:sp>
      <p:sp>
        <p:nvSpPr>
          <p:cNvPr id="12" name="Text Placeholder 11">
            <a:extLst>
              <a:ext uri="{FF2B5EF4-FFF2-40B4-BE49-F238E27FC236}">
                <a16:creationId xmlns:a16="http://schemas.microsoft.com/office/drawing/2014/main" id="{D68351BD-B070-4851-C3E9-0BB1AC7903CC}"/>
              </a:ext>
            </a:extLst>
          </p:cNvPr>
          <p:cNvSpPr>
            <a:spLocks noGrp="1"/>
          </p:cNvSpPr>
          <p:nvPr>
            <p:ph type="body" sz="quarter" idx="18"/>
          </p:nvPr>
        </p:nvSpPr>
        <p:spPr/>
        <p:txBody>
          <a:bodyPr/>
          <a:lstStyle/>
          <a:p>
            <a:endParaRPr lang="en-US"/>
          </a:p>
        </p:txBody>
      </p:sp>
      <p:sp>
        <p:nvSpPr>
          <p:cNvPr id="22" name="Date Placeholder 3">
            <a:extLst>
              <a:ext uri="{FF2B5EF4-FFF2-40B4-BE49-F238E27FC236}">
                <a16:creationId xmlns:a16="http://schemas.microsoft.com/office/drawing/2014/main" id="{418D37F7-6506-6484-65BB-D141BD103D6F}"/>
              </a:ext>
            </a:extLst>
          </p:cNvPr>
          <p:cNvSpPr>
            <a:spLocks noGrp="1"/>
          </p:cNvSpPr>
          <p:nvPr>
            <p:ph type="dt" sz="half" idx="21"/>
          </p:nvPr>
        </p:nvSpPr>
        <p:spPr>
          <a:xfrm>
            <a:off x="8730000" y="6264451"/>
            <a:ext cx="1719222" cy="365125"/>
          </a:xfrm>
          <a:prstGeom prst="rect">
            <a:avLst/>
          </a:prstGeom>
        </p:spPr>
        <p:txBody>
          <a:bodyPr rIns="90000" anchor="ctr"/>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dirty="0" err="1">
                <a:solidFill>
                  <a:srgbClr val="123269"/>
                </a:solidFill>
                <a:latin typeface="Arial"/>
              </a:rPr>
              <a:t>Oktober</a:t>
            </a:r>
            <a:r>
              <a:rPr kumimoji="0" lang="en-US" sz="1000" b="0" i="0" u="none" strike="noStrike" kern="1200" cap="none" spc="0" normalizeH="0" baseline="0" noProof="0" dirty="0">
                <a:ln>
                  <a:noFill/>
                </a:ln>
                <a:solidFill>
                  <a:srgbClr val="123269"/>
                </a:solidFill>
                <a:effectLst/>
                <a:uLnTx/>
                <a:uFillTx/>
                <a:latin typeface="Arial"/>
                <a:ea typeface="+mn-ea"/>
                <a:cs typeface="+mn-cs"/>
              </a:rPr>
              <a:t> 2025</a:t>
            </a:r>
            <a:endParaRPr kumimoji="0" lang="en-BE" sz="1000" b="0" i="0" u="none" strike="noStrike" kern="1200" cap="none" spc="0" normalizeH="0" baseline="0" noProof="0" dirty="0">
              <a:ln>
                <a:noFill/>
              </a:ln>
              <a:solidFill>
                <a:srgbClr val="123269"/>
              </a:solidFill>
              <a:effectLst/>
              <a:uLnTx/>
              <a:uFillTx/>
              <a:latin typeface="Arial"/>
              <a:ea typeface="+mn-ea"/>
              <a:cs typeface="+mn-cs"/>
            </a:endParaRPr>
          </a:p>
        </p:txBody>
      </p:sp>
      <p:sp>
        <p:nvSpPr>
          <p:cNvPr id="21" name="Tijdelijke aanduiding voor dianummer 5">
            <a:extLst>
              <a:ext uri="{FF2B5EF4-FFF2-40B4-BE49-F238E27FC236}">
                <a16:creationId xmlns:a16="http://schemas.microsoft.com/office/drawing/2014/main" id="{E0E4F70E-3B93-191C-5FBE-63B55F186444}"/>
              </a:ext>
            </a:extLst>
          </p:cNvPr>
          <p:cNvSpPr>
            <a:spLocks noGrp="1"/>
          </p:cNvSpPr>
          <p:nvPr>
            <p:ph type="sldNum" sz="quarter" idx="23"/>
          </p:nvPr>
        </p:nvSpPr>
        <p:spPr>
          <a:xfrm>
            <a:off x="0" y="6264000"/>
            <a:ext cx="376068" cy="365125"/>
          </a:xfrm>
          <a:prstGeom prst="rect">
            <a:avLst/>
          </a:prstGeom>
        </p:spPr>
        <p:txBody>
          <a:bodyPr lIns="0" tIns="0" rIns="0" bIns="0" anchor="ctr"/>
          <a:lstStyle>
            <a:defPPr>
              <a:defRPr lang="en-BE"/>
            </a:defPPr>
            <a:lvl1pPr marL="0" algn="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DB0E8F-62D4-6F41-B962-167F75469561}" type="slidenum">
              <a:rPr lang="en-GB" smtClean="0"/>
              <a:pPr/>
              <a:t>9</a:t>
            </a:fld>
            <a:endParaRPr lang="en-GB" dirty="0"/>
          </a:p>
        </p:txBody>
      </p:sp>
      <p:sp>
        <p:nvSpPr>
          <p:cNvPr id="15" name="Text Placeholder 14">
            <a:extLst>
              <a:ext uri="{FF2B5EF4-FFF2-40B4-BE49-F238E27FC236}">
                <a16:creationId xmlns:a16="http://schemas.microsoft.com/office/drawing/2014/main" id="{4AB20336-645D-FD98-B12A-64FD26971A31}"/>
              </a:ext>
            </a:extLst>
          </p:cNvPr>
          <p:cNvSpPr>
            <a:spLocks noGrp="1"/>
          </p:cNvSpPr>
          <p:nvPr>
            <p:ph type="body" sz="quarter" idx="19"/>
          </p:nvPr>
        </p:nvSpPr>
        <p:spPr/>
        <p:txBody>
          <a:bodyPr/>
          <a:lstStyle/>
          <a:p>
            <a:endParaRPr lang="en-US"/>
          </a:p>
        </p:txBody>
      </p:sp>
      <p:sp>
        <p:nvSpPr>
          <p:cNvPr id="4" name="Tekstvak 7">
            <a:extLst>
              <a:ext uri="{FF2B5EF4-FFF2-40B4-BE49-F238E27FC236}">
                <a16:creationId xmlns:a16="http://schemas.microsoft.com/office/drawing/2014/main" id="{265DDF19-9175-ED5D-2FB0-838965699E49}"/>
              </a:ext>
            </a:extLst>
          </p:cNvPr>
          <p:cNvSpPr txBox="1"/>
          <p:nvPr/>
        </p:nvSpPr>
        <p:spPr>
          <a:xfrm>
            <a:off x="498475" y="6429375"/>
            <a:ext cx="0" cy="0"/>
          </a:xfrm>
          <a:prstGeom prst="rect">
            <a:avLst/>
          </a:prstGeom>
        </p:spPr>
        <p:txBody>
          <a:bodyPr vert="horz" wrap="none" lIns="91440" tIns="45720" rIns="91440" bIns="45720" rtlCol="0">
            <a:noAutofit/>
          </a:bodyPr>
          <a:lstStyle/>
          <a:p>
            <a:pPr algn="l"/>
            <a:endParaRPr lang="en-GB" dirty="0">
              <a:solidFill>
                <a:schemeClr val="bg1"/>
              </a:solidFill>
            </a:endParaRPr>
          </a:p>
        </p:txBody>
      </p:sp>
      <p:sp>
        <p:nvSpPr>
          <p:cNvPr id="16" name="TextBox 8">
            <a:extLst>
              <a:ext uri="{FF2B5EF4-FFF2-40B4-BE49-F238E27FC236}">
                <a16:creationId xmlns:a16="http://schemas.microsoft.com/office/drawing/2014/main" id="{9011DBE5-DF09-F88E-F604-D6BA0C833DE5}"/>
              </a:ext>
            </a:extLst>
          </p:cNvPr>
          <p:cNvSpPr txBox="1"/>
          <p:nvPr/>
        </p:nvSpPr>
        <p:spPr>
          <a:xfrm>
            <a:off x="518400" y="6307200"/>
            <a:ext cx="3875623" cy="2585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80" b="1" i="0" u="none" strike="noStrike" kern="1200" cap="none" spc="0" normalizeH="0" baseline="0" noProof="0" dirty="0">
                <a:ln>
                  <a:noFill/>
                </a:ln>
                <a:solidFill>
                  <a:schemeClr val="bg1"/>
                </a:solidFill>
                <a:effectLst/>
                <a:uLnTx/>
                <a:uFillTx/>
                <a:latin typeface="Arial"/>
                <a:ea typeface="+mn-ea"/>
                <a:cs typeface="+mn-cs"/>
              </a:rPr>
              <a:t>asset management</a:t>
            </a:r>
            <a:endParaRPr kumimoji="0" lang="en-BE" sz="1080" b="1" i="0" u="none" strike="noStrike" kern="1200" cap="none" spc="0" normalizeH="0" baseline="0" noProof="0" dirty="0">
              <a:ln>
                <a:noFill/>
              </a:ln>
              <a:solidFill>
                <a:schemeClr val="bg1"/>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D7DAF2BB-6B5E-6269-940B-67C4884EFBA9}"/>
              </a:ext>
            </a:extLst>
          </p:cNvPr>
          <p:cNvCxnSpPr>
            <a:cxnSpLocks/>
          </p:cNvCxnSpPr>
          <p:nvPr/>
        </p:nvCxnSpPr>
        <p:spPr>
          <a:xfrm>
            <a:off x="6864803" y="5604848"/>
            <a:ext cx="3386048" cy="0"/>
          </a:xfrm>
          <a:prstGeom prst="line">
            <a:avLst/>
          </a:prstGeom>
          <a:noFill/>
          <a:ln w="38100" cap="flat" cmpd="sng" algn="ctr">
            <a:solidFill>
              <a:schemeClr val="bg2"/>
            </a:solidFill>
            <a:prstDash val="solid"/>
            <a:miter lim="800000"/>
          </a:ln>
          <a:effectLst/>
        </p:spPr>
      </p:cxnSp>
      <p:pic>
        <p:nvPicPr>
          <p:cNvPr id="8" name="Graphic 7">
            <a:extLst>
              <a:ext uri="{FF2B5EF4-FFF2-40B4-BE49-F238E27FC236}">
                <a16:creationId xmlns:a16="http://schemas.microsoft.com/office/drawing/2014/main" id="{A4E3FAC4-DE29-C41E-B216-DBF7CC74FBD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10800000">
            <a:off x="10449222" y="5269676"/>
            <a:ext cx="695836" cy="522504"/>
          </a:xfrm>
          <a:prstGeom prst="rect">
            <a:avLst/>
          </a:prstGeom>
        </p:spPr>
      </p:pic>
      <p:sp>
        <p:nvSpPr>
          <p:cNvPr id="7" name="Footer Placeholder 6">
            <a:extLst>
              <a:ext uri="{FF2B5EF4-FFF2-40B4-BE49-F238E27FC236}">
                <a16:creationId xmlns:a16="http://schemas.microsoft.com/office/drawing/2014/main" id="{9E2F932F-EAD0-7417-AF16-579AD7BAC238}"/>
              </a:ext>
            </a:extLst>
          </p:cNvPr>
          <p:cNvSpPr>
            <a:spLocks noGrp="1"/>
          </p:cNvSpPr>
          <p:nvPr>
            <p:ph type="ftr"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23269"/>
                </a:solidFill>
                <a:effectLst/>
                <a:uLnTx/>
                <a:uFillTx/>
                <a:latin typeface="Arial"/>
                <a:ea typeface="+mn-ea"/>
                <a:cs typeface="+mn-cs"/>
              </a:rPr>
              <a:t>Marketing </a:t>
            </a:r>
            <a:r>
              <a:rPr kumimoji="0" lang="en-GB" sz="1000" b="1" i="0" u="none" strike="noStrike" kern="1200" cap="none" spc="0" normalizeH="0" baseline="0" noProof="0" dirty="0" err="1">
                <a:ln>
                  <a:noFill/>
                </a:ln>
                <a:solidFill>
                  <a:srgbClr val="123269"/>
                </a:solidFill>
                <a:effectLst/>
                <a:uLnTx/>
                <a:uFillTx/>
                <a:latin typeface="Arial"/>
                <a:ea typeface="+mn-ea"/>
                <a:cs typeface="+mn-cs"/>
              </a:rPr>
              <a:t>Dokument</a:t>
            </a:r>
            <a:endParaRPr kumimoji="0" lang="en-GB" sz="1000" b="1" i="0" u="none" strike="noStrike" kern="1200" cap="none" spc="0" normalizeH="0" baseline="0" noProof="0" dirty="0">
              <a:ln>
                <a:noFill/>
              </a:ln>
              <a:solidFill>
                <a:srgbClr val="123269"/>
              </a:solidFill>
              <a:effectLst/>
              <a:uLnTx/>
              <a:uFillTx/>
              <a:latin typeface="Arial"/>
              <a:ea typeface="+mn-ea"/>
              <a:cs typeface="+mn-cs"/>
            </a:endParaRPr>
          </a:p>
        </p:txBody>
      </p:sp>
    </p:spTree>
    <p:extLst>
      <p:ext uri="{BB962C8B-B14F-4D97-AF65-F5344CB8AC3E}">
        <p14:creationId xmlns:p14="http://schemas.microsoft.com/office/powerpoint/2010/main" val="29659667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DPAM Product Template Fixed Income">
  <a:themeElements>
    <a:clrScheme name="Fundamental Equity - New branding (final)">
      <a:dk1>
        <a:srgbClr val="123269"/>
      </a:dk1>
      <a:lt1>
        <a:srgbClr val="FFFFFF"/>
      </a:lt1>
      <a:dk2>
        <a:srgbClr val="676767"/>
      </a:dk2>
      <a:lt2>
        <a:srgbClr val="80A675"/>
      </a:lt2>
      <a:accent1>
        <a:srgbClr val="7184A5"/>
      </a:accent1>
      <a:accent2>
        <a:srgbClr val="E7EAEF"/>
      </a:accent2>
      <a:accent3>
        <a:srgbClr val="B3B3B3"/>
      </a:accent3>
      <a:accent4>
        <a:srgbClr val="E5E5E5"/>
      </a:accent4>
      <a:accent5>
        <a:srgbClr val="B1C9AB"/>
      </a:accent5>
      <a:accent6>
        <a:srgbClr val="F0F5EF"/>
      </a:accent6>
      <a:hlink>
        <a:srgbClr val="123269"/>
      </a:hlink>
      <a:folHlink>
        <a:srgbClr val="80A675"/>
      </a:folHlink>
    </a:clrScheme>
    <a:fontScheme name="Custom 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Template_product_Fundamental Equity" id="{DD1057D2-D0CE-204F-BDFD-C47EB48A9E96}" vid="{8621BF41-4C0C-1B4A-A8A2-F9751C2D0C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a43525-7785-437a-aa02-1a2d8ddf415f">
      <Terms xmlns="http://schemas.microsoft.com/office/infopath/2007/PartnerControls"/>
    </lcf76f155ced4ddcb4097134ff3c332f>
    <TaxCatchAll xmlns="f7afebf6-4768-4a21-ad1a-01cd89037b4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2FEDB14A081948AF21C739A6478257" ma:contentTypeVersion="16" ma:contentTypeDescription="Create a new document." ma:contentTypeScope="" ma:versionID="22cada701ec9a37164d4cfb6935e78e0">
  <xsd:schema xmlns:xsd="http://www.w3.org/2001/XMLSchema" xmlns:xs="http://www.w3.org/2001/XMLSchema" xmlns:p="http://schemas.microsoft.com/office/2006/metadata/properties" xmlns:ns2="2fa43525-7785-437a-aa02-1a2d8ddf415f" xmlns:ns3="f7afebf6-4768-4a21-ad1a-01cd89037b48" targetNamespace="http://schemas.microsoft.com/office/2006/metadata/properties" ma:root="true" ma:fieldsID="fa45b7b8e50353f062588527cf748dcb" ns2:_="" ns3:_="">
    <xsd:import namespace="2fa43525-7785-437a-aa02-1a2d8ddf415f"/>
    <xsd:import namespace="f7afebf6-4768-4a21-ad1a-01cd89037b4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a43525-7785-437a-aa02-1a2d8ddf41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cddb40-01eb-443e-b343-174f2f42af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7afebf6-4768-4a21-ad1a-01cd89037b4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efca862-b1ee-4232-9e3d-c70bdde74bd2}" ma:internalName="TaxCatchAll" ma:showField="CatchAllData" ma:web="f7afebf6-4768-4a21-ad1a-01cd89037b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BC12A-4A6B-4FA4-9D0F-7D7B17C7E5DC}">
  <ds:schemaRefs>
    <ds:schemaRef ds:uri="http://purl.org/dc/dcmitype/"/>
    <ds:schemaRef ds:uri="http://schemas.microsoft.com/office/2006/documentManagement/types"/>
    <ds:schemaRef ds:uri="2fa43525-7785-437a-aa02-1a2d8ddf415f"/>
    <ds:schemaRef ds:uri="http://www.w3.org/XML/1998/namespace"/>
    <ds:schemaRef ds:uri="http://schemas.microsoft.com/office/infopath/2007/PartnerControls"/>
    <ds:schemaRef ds:uri="http://purl.org/dc/elements/1.1/"/>
    <ds:schemaRef ds:uri="http://schemas.openxmlformats.org/package/2006/metadata/core-properties"/>
    <ds:schemaRef ds:uri="f7afebf6-4768-4a21-ad1a-01cd89037b48"/>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56E67D3-E625-48B1-B509-D711FFA4F0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a43525-7785-437a-aa02-1a2d8ddf415f"/>
    <ds:schemaRef ds:uri="f7afebf6-4768-4a21-ad1a-01cd89037b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270451-C453-42EF-A496-A65E6A750E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Template_product_Fundamental Equity (2)</Template>
  <TotalTime>0</TotalTime>
  <Words>4628</Words>
  <Application>Microsoft Office PowerPoint</Application>
  <PresentationFormat>Widescreen</PresentationFormat>
  <Paragraphs>757</Paragraphs>
  <Slides>46</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Aptos Display</vt:lpstr>
      <vt:lpstr>Arial</vt:lpstr>
      <vt:lpstr>Calibri</vt:lpstr>
      <vt:lpstr>Helvetica Light</vt:lpstr>
      <vt:lpstr>Roboto Black</vt:lpstr>
      <vt:lpstr>Times New Roman</vt:lpstr>
      <vt:lpstr>Verdana</vt:lpstr>
      <vt:lpstr>DPAM Product Template Fixed Income</vt:lpstr>
      <vt:lpstr>Expertise in  Dividendentiteln</vt:lpstr>
      <vt:lpstr>Haftungsausschluss</vt:lpstr>
      <vt:lpstr>PowerPoint Presentation</vt:lpstr>
      <vt:lpstr>Agenda</vt:lpstr>
      <vt:lpstr>Warum US-Dividendenaktien?</vt:lpstr>
      <vt:lpstr>Warum Nachhaltigkeit?</vt:lpstr>
      <vt:lpstr>Anerkannter Nachhaltigkeitsansatz  </vt:lpstr>
      <vt:lpstr>Agenda</vt:lpstr>
      <vt:lpstr>Investmentphilosophie</vt:lpstr>
      <vt:lpstr>Investmentstrategie </vt:lpstr>
      <vt:lpstr>PowerPoint Presentation</vt:lpstr>
      <vt:lpstr>PowerPoint Presentation</vt:lpstr>
      <vt:lpstr>PowerPoint Presentation</vt:lpstr>
      <vt:lpstr>PowerPoint Presentation</vt:lpstr>
      <vt:lpstr>PowerPoint Presentation</vt:lpstr>
      <vt:lpstr>Investitionsprozess Überblick </vt:lpstr>
      <vt:lpstr>PowerPoint Presentation</vt:lpstr>
      <vt:lpstr>PowerPoint Presentation</vt:lpstr>
      <vt:lpstr>Portfoliokonstruktion</vt:lpstr>
      <vt:lpstr>Unser Investment-Team</vt:lpstr>
      <vt:lpstr>PowerPoint Presentation</vt:lpstr>
      <vt:lpstr>Agenda</vt:lpstr>
      <vt:lpstr>10-Jahres-Wertentwicklung</vt:lpstr>
      <vt:lpstr>Fondsperformance</vt:lpstr>
      <vt:lpstr>Finanz- und Risikokennzahlen</vt:lpstr>
      <vt:lpstr>Die 10 größten Beteiligungen</vt:lpstr>
      <vt:lpstr>Änderungen im Portfolio (in den letzten 3 Monate)</vt:lpstr>
      <vt:lpstr>Aufschlüsselung nach Sektoren</vt:lpstr>
      <vt:lpstr>Aufschlüsselung der Marktkapitalisierung</vt:lpstr>
      <vt:lpstr>Leistung &amp; Kennzahlen</vt:lpstr>
      <vt:lpstr>ESG-Integration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DPAM B Equities US Dividend Sustainable</vt:lpstr>
      <vt:lpstr>DPAM B Equities US Dividend Sustainable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&amp; Tricks</dc:title>
  <dc:creator>Adrian-Mihai Borfina</dc:creator>
  <cp:lastModifiedBy>Leonard Leistner</cp:lastModifiedBy>
  <cp:revision>273</cp:revision>
  <dcterms:created xsi:type="dcterms:W3CDTF">2023-07-27T12:31:51Z</dcterms:created>
  <dcterms:modified xsi:type="dcterms:W3CDTF">2025-10-24T13:19:17Z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0x0101005A2FEDB14A081948AF21C739A6478257</vt:lpwstr>
  </property>
  <property fmtid="{D5CDD505-2E9C-101B-9397-08002B2CF9AE}" pid="3" name="MediaServiceImageTags">
    <vt:lpwstr/>
  </property>
  <property fmtid="{D5CDD505-2E9C-101B-9397-08002B2CF9AE}" pid="4" name="Offisync_UniqueId">
    <vt:lpwstr>72299</vt:lpwstr>
  </property>
  <property fmtid="{D5CDD505-2E9C-101B-9397-08002B2CF9AE}" pid="5" name="Offisync_ProviderInitializationData">
    <vt:lpwstr>https://wallstream.degroofpetercam.com</vt:lpwstr>
  </property>
  <property fmtid="{D5CDD505-2E9C-101B-9397-08002B2CF9AE}" pid="6" name="Jive_LatestUserAccountName">
    <vt:lpwstr>HC0558</vt:lpwstr>
  </property>
  <property fmtid="{D5CDD505-2E9C-101B-9397-08002B2CF9AE}" pid="7" name="Offisync_UpdateToken">
    <vt:lpwstr>24</vt:lpwstr>
  </property>
  <property fmtid="{D5CDD505-2E9C-101B-9397-08002B2CF9AE}" pid="8" name="Offisync_ServerID">
    <vt:lpwstr>6891fee2-024b-4713-9106-c584935d5a1d</vt:lpwstr>
  </property>
  <property fmtid="{D5CDD505-2E9C-101B-9397-08002B2CF9AE}" pid="9" name="Jive_VersionGuid">
    <vt:lpwstr>68ca8552-bbc7-4730-9351-4e146be2d379</vt:lpwstr>
  </property>
  <property fmtid="{D5CDD505-2E9C-101B-9397-08002B2CF9AE}" pid="10" name="Jive_ModifiedButNotPublished">
    <vt:lpwstr>True</vt:lpwstr>
  </property>
</Properties>
</file>